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/ p p t / m e d i a / i m a g e 1 . p n g "   T y p e = " h t t p : / / s c h e m a s . o p e n x m l f o r m a t s . o r g / o f f i c e D o c u m e n t / 2 0 0 6 / r e l a t i o n s h i p s / i m a g e " / > < R e l a t i o n s h i p   I d = " r I d 2 "   T a r g e t = " / p p t / m e d i a / i m a g e 2 . p n g "   T y p e = " h t t p : / / s c h e m a s . o p e n x m l f o r m a t s . o r g / o f f i c e D o c u m e n t / 2 0 0 6 / r e l a t i o n s h i p s / i m a g e " / > < R e l a t i o n s h i p   I d = " r I d 3 "   T a r g e t = " / p p t / m e d i a / i m a g e 3 . p n g "   T y p e = " h t t p : / / s c h e m a s . o p e n x m l f o r m a t s . o r g / o f f i c e D o c u m e n t / 2 0 0 6 / r e l a t i o n s h i p s / i m a g e " / > < R e l a t i o n s h i p   I d = " r I d 4 "   T a r g e t = " / p p t / m e d i a / i m a g e 4 . p n g "   T y p e = " h t t p : / / s c h e m a s . o p e n x m l f o r m a t s . o r g / o f f i c e D o c u m e n t / 2 0 0 6 / r e l a t i o n s h i p s / i m a g e " / > < R e l a t i o n s h i p   I d = " r I d 5 "   T a r g e t = " / p p t / m e d i a / i m a g e 5 . p n g "   T y p e = " h t t p : / / s c h e m a s . o p e n x m l f o r m a t s . o r g / o f f i c e D o c u m e n t / 2 0 0 6 / r e l a t i o n s h i p s / i m a g e " / > < R e l a t i o n s h i p   I d = " r I d 6 "   T a r g e t = " / p p t / m e d i a / i m a g e 6 . p n g "   T y p e = " h t t p : / / s c h e m a s . o p e n x m l f o r m a t s . o r g / o f f i c e D o c u m e n t / 2 0 0 6 / r e l a t i o n s h i p s / i m a g e " / > < R e l a t i o n s h i p   I d = " r I d 7 "   T a r g e t = " / p p t / m e d i a / i m a g e 7 . p n g "   T y p e = " h t t p : / / s c h e m a s . o p e n x m l f o r m a t s . o r g / o f f i c e D o c u m e n t / 2 0 0 6 / r e l a t i o n s h i p s / i m a g e " / > < R e l a t i o n s h i p   I d = " r I d 8 "   T a r g e t = " / p p t / m e d i a / i m a g e 8 . p n g "   T y p e = " h t t p : / / s c h e m a s . o p e n x m l f o r m a t s . o r g / o f f i c e D o c u m e n t / 2 0 0 6 / r e l a t i o n s h i p s / i m a g e " / > < R e l a t i o n s h i p   I d = " r I d 9 "   T a r g e t = " / p p t / m e d i a / i m a g e 9 . p n g "   T y p e = " h t t p : / / s c h e m a s . o p e n x m l f o r m a t s . o r g / o f f i c e D o c u m e n t / 2 0 0 6 / r e l a t i o n s h i p s / i m a g e " / > < R e l a t i o n s h i p   I d = " r I d 1 0 "   T a r g e t = " / p p t / m e d i a / i m a g e 1 0 . p n g "   T y p e = " h t t p : / / s c h e m a s . o p e n x m l f o r m a t s . o r g / o f f i c e D o c u m e n t / 2 0 0 6 / r e l a t i o n s h i p s / i m a g e " / > < R e l a t i o n s h i p   I d = " r I d 1 1 "   T a r g e t = " / p p t / m e d i a / i m a g e 1 1 . p n g "   T y p e = " h t t p : / / s c h e m a s . o p e n x m l f o r m a t s . o r g / o f f i c e D o c u m e n t / 2 0 0 6 / r e l a t i o n s h i p s / i m a g e " / > < R e l a t i o n s h i p   I d = " r I d 1 2 "   T a r g e t = " / p p t / m e d i a / i m a g e 1 2 . p n g "   T y p e = " h t t p : / / s c h e m a s . o p e n x m l f o r m a t s . o r g / o f f i c e D o c u m e n t / 2 0 0 6 / r e l a t i o n s h i p s / i m a g e " / > < R e l a t i o n s h i p   I d = " r I d 1 3 "   T a r g e t = " / p p t / m e d i a / i m a g e 1 3 . j p g "   T y p e = " h t t p : / / s c h e m a s . o p e n x m l f o r m a t s . o r g / o f f i c e D o c u m e n t / 2 0 0 6 / r e l a t i o n s h i p s / i m a g e " / > < R e l a t i o n s h i p   I d = " r I d 1 4 "   T a r g e t = " / p p t / m e d i a / i m a g e 1 4 . p n g "   T y p e = " h t t p : / / s c h e m a s . o p e n x m l f o r m a t s . o r g / o f f i c e D o c u m e n t / 2 0 0 6 / r e l a t i o n s h i p s / i m a g e " / > < R e l a t i o n s h i p   I d = " r I d 1 5 "   T a r g e t = " / p p t / m e d i a / i m a g e 1 5 . p n g "   T y p e = " h t t p : / / s c h e m a s . o p e n x m l f o r m a t s . o r g / o f f i c e D o c u m e n t / 2 0 0 6 / r e l a t i o n s h i p s / i m a g e " / > < R e l a t i o n s h i p   I d = " r I d 1 6 "   T a r g e t = " / p p t / m e d i a / i m a g e 1 6 . j p g "   T y p e = " h t t p : / / s c h e m a s . o p e n x m l f o r m a t s . o r g / o f f i c e D o c u m e n t / 2 0 0 6 / r e l a t i o n s h i p s / i m a g e " / > < R e l a t i o n s h i p   I d = " r I d 1 7 "   T a r g e t = " / p p t / m e d i a / i m a g e 1 7 . j p g "   T y p e = " h t t p : / / s c h e m a s . o p e n x m l f o r m a t s . o r g / o f f i c e D o c u m e n t / 2 0 0 6 / r e l a t i o n s h i p s / i m a g e " / > < R e l a t i o n s h i p   I d = " r I d 1 8 "   T a r g e t = " / p p t / m e d i a / i m a g e 1 8 . j p g "   T y p e = " h t t p : / / s c h e m a s . o p e n x m l f o r m a t s . o r g / o f f i c e D o c u m e n t / 2 0 0 6 / r e l a t i o n s h i p s / i m a g e " / > < R e l a t i o n s h i p   I d = " r I d 1 9 "   T a r g e t = " / p p t / m e d i a / i m a g e 1 9 . j p g "   T y p e = " h t t p : / / s c h e m a s . o p e n x m l f o r m a t s . o r g / o f f i c e D o c u m e n t / 2 0 0 6 / r e l a t i o n s h i p s / i m a g e " / > < R e l a t i o n s h i p   I d = " r I d 2 0 "   T a r g e t = " / p p t / m e d i a / i m a g e 2 0 . p n g "   T y p e = " h t t p : / / s c h e m a s . o p e n x m l f o r m a t s . o r g / o f f i c e D o c u m e n t / 2 0 0 6 / r e l a t i o n s h i p s / i m a g e " / > < R e l a t i o n s h i p   I d = " r I d 2 1 "   T a r g e t = " / p p t / m e d i a / i m a g e 2 1 . j p g "   T y p e = " h t t p : / / s c h e m a s . o p e n x m l f o r m a t s . o r g / o f f i c e D o c u m e n t / 2 0 0 6 / r e l a t i o n s h i p s / i m a g e " / > < R e l a t i o n s h i p   I d = " r I d 2 2 "   T a r g e t = " / p p t / m e d i a / i m a g e 2 2 . j p g "   T y p e = " h t t p : / / s c h e m a s . o p e n x m l f o r m a t s . o r g / o f f i c e D o c u m e n t / 2 0 0 6 / r e l a t i o n s h i p s / i m a g e " / > < R e l a t i o n s h i p   I d = " r I d 2 3 "   T a r g e t = " / p p t / m e d i a / i m a g e 2 3 . j p g "   T y p e = " h t t p : / / s c h e m a s . o p e n x m l f o r m a t s . o r g / o f f i c e D o c u m e n t / 2 0 0 6 / r e l a t i o n s h i p s / i m a g e " / > < R e l a t i o n s h i p   I d = " r I d 2 4 "   T a r g e t = " / p p t / m e d i a / i m a g e 2 4 . p n g "   T y p e = " h t t p : / / s c h e m a s . o p e n x m l f o r m a t s . o r g / o f f i c e D o c u m e n t / 2 0 0 6 / r e l a t i o n s h i p s / i m a g e " / > < R e l a t i o n s h i p   I d = " r I d 2 5 "   T a r g e t = " / p p t / m e d i a / i m a g e 2 5 . p n g "   T y p e = " h t t p : / / s c h e m a s . o p e n x m l f o r m a t s . o r g / o f f i c e D o c u m e n t / 2 0 0 6 / r e l a t i o n s h i p s / i m a g e " / > < R e l a t i o n s h i p   I d = " r I d 2 6 "   T a r g e t = " / p p t / m e d i a / i m a g e 2 6 . p n g "   T y p e = " h t t p : / / s c h e m a s . o p e n x m l f o r m a t s . o r g / o f f i c e D o c u m e n t / 2 0 0 6 / r e l a t i o n s h i p s / i m a g e " / > < R e l a t i o n s h i p   I d = " r I d 2 7 "   T a r g e t = " / p p t / m e d i a / i m a g e 2 7 . p n g "   T y p e = " h t t p : / / s c h e m a s . o p e n x m l f o r m a t s . o r g / o f f i c e D o c u m e n t / 2 0 0 6 / r e l a t i o n s h i p s / i m a g e " / > < R e l a t i o n s h i p   I d = " r I d 2 8 "   T a r g e t = " / p p t / m e d i a / i m a g e 2 8 . p n g "   T y p e = " h t t p : / / s c h e m a s . o p e n x m l f o r m a t s . o r g / o f f i c e D o c u m e n t / 2 0 0 6 / r e l a t i o n s h i p s / i m a g e " / > < R e l a t i o n s h i p   I d = " r I d 2 9 "   T a r g e t = " / p p t / m e d i a / i m a g e 2 9 . p n g "   T y p e = " h t t p : / / s c h e m a s . o p e n x m l f o r m a t s . o r g / o f f i c e D o c u m e n t / 2 0 0 6 / r e l a t i o n s h i p s / i m a g e " / > < R e l a t i o n s h i p   I d = " r I d 3 0 "   T a r g e t = " / p p t / m e d i a / i m a g e 3 0 . p n g "   T y p e = " h t t p : / / s c h e m a s . o p e n x m l f o r m a t s . o r g / o f f i c e D o c u m e n t / 2 0 0 6 / r e l a t i o n s h i p s / i m a g e " / > < R e l a t i o n s h i p   I d = " r I d 3 1 "   T a r g e t = " / p p t / m e d i a / i m a g e 3 1 . j p g "   T y p e = " h t t p : / / s c h e m a s . o p e n x m l f o r m a t s . o r g / o f f i c e D o c u m e n t / 2 0 0 6 / r e l a t i o n s h i p s / i m a g e " / > < R e l a t i o n s h i p   I d = " r I d 3 2 "   T a r g e t = " / p p t / m e d i a / i m a g e 3 2 . p n g "   T y p e = " h t t p : / / s c h e m a s . o p e n x m l f o r m a t s . o r g / o f f i c e D o c u m e n t / 2 0 0 6 / r e l a t i o n s h i p s / i m a g e " / > < R e l a t i o n s h i p   I d = " r I d 3 3 "   T a r g e t = " / p p t / m e d i a / i m a g e 3 3 . p n g "   T y p e = " h t t p : / / s c h e m a s . o p e n x m l f o r m a t s . o r g / o f f i c e D o c u m e n t / 2 0 0 6 / r e l a t i o n s h i p s / i m a g e " / > < R e l a t i o n s h i p   I d = " r I d 3 4 "   T a r g e t = " / p p t / m e d i a / i m a g e 3 4 . j p g "   T y p e = " h t t p : / / s c h e m a s . o p e n x m l f o r m a t s . o r g / o f f i c e D o c u m e n t / 2 0 0 6 / r e l a t i o n s h i p s / i m a g e " / > < R e l a t i o n s h i p   I d = " r I d 3 5 "   T a r g e t = " / p p t / m e d i a / i m a g e 3 5 . j p g "   T y p e = " h t t p : / / s c h e m a s . o p e n x m l f o r m a t s . o r g / o f f i c e D o c u m e n t / 2 0 0 6 / r e l a t i o n s h i p s / i m a g e " / > < R e l a t i o n s h i p   I d = " r I d 3 6 "   T a r g e t = " / p p t / m e d i a / i m a g e 3 6 . j p g "   T y p e = " h t t p : / / s c h e m a s . o p e n x m l f o r m a t s . o r g / o f f i c e D o c u m e n t / 2 0 0 6 / r e l a t i o n s h i p s / i m a g e " / > < R e l a t i o n s h i p   I d = " r I d 3 7 "   T a r g e t = " / p p t / m e d i a / i m a g e 3 7 . j p g "   T y p e = " h t t p : / / s c h e m a s . o p e n x m l f o r m a t s . o r g / o f f i c e D o c u m e n t / 2 0 0 6 / r e l a t i o n s h i p s / i m a g e " / > < R e l a t i o n s h i p   I d = " r I d 3 8 "   T a r g e t = " / p p t / m e d i a / i m a g e 3 8 . j p g "   T y p e = " h t t p : / / s c h e m a s . o p e n x m l f o r m a t s . o r g / o f f i c e D o c u m e n t / 2 0 0 6 / r e l a t i o n s h i p s / i m a g e " / > < R e l a t i o n s h i p   I d = " r I d 3 9 "   T a r g e t = " / p p t / m e d i a / i m a g e 3 9 . j p g "   T y p e = " h t t p : / / s c h e m a s . o p e n x m l f o r m a t s . o r g / o f f i c e D o c u m e n t / 2 0 0 6 / r e l a t i o n s h i p s / i m a g e " / > < R e l a t i o n s h i p   I d = " r I d 4 0 "   T a r g e t = " / p p t / m e d i a / i m a g e 4 0 . j p g "   T y p e = " h t t p : / / s c h e m a s . o p e n x m l f o r m a t s . o r g / o f f i c e D o c u m e n t / 2 0 0 6 / r e l a t i o n s h i p s / i m a g e " / > < R e l a t i o n s h i p   I d = " r I d 4 1 "   T a r g e t = " / p p t / m e d i a / i m a g e 4 1 . j p g "   T y p e = " h t t p : / / s c h e m a s . o p e n x m l f o r m a t s . o r g / o f f i c e D o c u m e n t / 2 0 0 6 / r e l a t i o n s h i p s / i m a g e " / > < R e l a t i o n s h i p   I d = " r I d 4 2 "   T a r g e t = " / p p t / m e d i a / i m a g e 4 2 . j p g "   T y p e = " h t t p : / / s c h e m a s . o p e n x m l f o r m a t s . o r g / o f f i c e D o c u m e n t / 2 0 0 6 / r e l a t i o n s h i p s / i m a g e " / > < R e l a t i o n s h i p   I d = " r I d 4 3 "   T a r g e t = " / p p t / m e d i a / i m a g e 4 3 . j p g "   T y p e = " h t t p : / / s c h e m a s . o p e n x m l f o r m a t s . o r g / o f f i c e D o c u m e n t / 2 0 0 6 / r e l a t i o n s h i p s / i m a g e " / > < R e l a t i o n s h i p   I d = " r I d 4 4 "   T a r g e t = " / p p t / m e d i a / i m a g e 4 4 . j p g "   T y p e = " h t t p : / / s c h e m a s . o p e n x m l f o r m a t s . o r g / o f f i c e D o c u m e n t / 2 0 0 6 / r e l a t i o n s h i p s / i m a g e " / > < R e l a t i o n s h i p   I d = " r I d 4 5 "   T a r g e t = " / p p t / m e d i a / i m a g e 4 5 . j p g "   T y p e = " h t t p : / / s c h e m a s . o p e n x m l f o r m a t s . o r g / o f f i c e D o c u m e n t / 2 0 0 6 / r e l a t i o n s h i p s / i m a g e " / > < R e l a t i o n s h i p   I d = " r I d 4 6 "   T a r g e t = " / p p t / m e d i a / i m a g e 4 6 . p n g "   T y p e = " h t t p : / / s c h e m a s . o p e n x m l f o r m a t s . o r g / o f f i c e D o c u m e n t / 2 0 0 6 / r e l a t i o n s h i p s / i m a g e " / > < R e l a t i o n s h i p   I d = " r I d 4 7 "   T a r g e t = " / p p t / m e d i a / i m a g e 4 7 . p n g "   T y p e = " h t t p : / / s c h e m a s . o p e n x m l f o r m a t s . o r g / o f f i c e D o c u m e n t / 2 0 0 6 / r e l a t i o n s h i p s / i m a g e " / > < R e l a t i o n s h i p   I d = " r I d 4 8 "   T a r g e t = " / p p t / m e d i a / i m a g e 4 8 . p n g "   T y p e = " h t t p : / / s c h e m a s . o p e n x m l f o r m a t s . o r g / o f f i c e D o c u m e n t / 2 0 0 6 / r e l a t i o n s h i p s / i m a g e " / > < R e l a t i o n s h i p   I d = " r I d 4 9 "   T a r g e t = " / p p t / m e d i a / i m a g e 4 9 . p n g "   T y p e = " h t t p : / / s c h e m a s . o p e n x m l f o r m a t s . o r g / o f f i c e D o c u m e n t / 2 0 0 6 / r e l a t i o n s h i p s / i m a g e " / > < R e l a t i o n s h i p   I d = " r I d 5 0 "   T a r g e t = " / p p t / m e d i a / i m a g e 5 0 . p n g "   T y p e = " h t t p : / / s c h e m a s . o p e n x m l f o r m a t s . o r g / o f f i c e D o c u m e n t / 2 0 0 6 / r e l a t i o n s h i p s / i m a g e " / > < R e l a t i o n s h i p   I d = " r I d 5 1 "   T a r g e t = " / p p t / m e d i a / i m a g e 5 1 . p n g "   T y p e = " h t t p : / / s c h e m a s . o p e n x m l f o r m a t s . o r g / o f f i c e D o c u m e n t / 2 0 0 6 / r e l a t i o n s h i p s / i m a g e " / > < R e l a t i o n s h i p   I d = " r I d 5 2 "   T a r g e t = " / p p t / m e d i a / i m a g e 5 2 . p n g "   T y p e = " h t t p : / / s c h e m a s . o p e n x m l f o r m a t s . o r g / o f f i c e D o c u m e n t / 2 0 0 6 / r e l a t i o n s h i p s / i m a g e " / > < R e l a t i o n s h i p   I d = " r I d 5 3 "   T a r g e t = " / p p t / m e d i a / i m a g e 5 3 . p n g "   T y p e = " h t t p : / / s c h e m a s . o p e n x m l f o r m a t s . o r g / o f f i c e D o c u m e n t / 2 0 0 6 / r e l a t i o n s h i p s / i m a g e " / > < R e l a t i o n s h i p   I d = " r I d 5 4 "   T a r g e t = " / p p t / m e d i a / i m a g e 5 4 . p n g "   T y p e = " h t t p : / / s c h e m a s . o p e n x m l f o r m a t s . o r g / o f f i c e D o c u m e n t / 2 0 0 6 / r e l a t i o n s h i p s / i m a g e " / > < R e l a t i o n s h i p   I d = " r I d 5 5 "   T a r g e t = " / p p t / m e d i a / i m a g e 5 5 . p n g "   T y p e = " h t t p : / / s c h e m a s . o p e n x m l f o r m a t s . o r g / o f f i c e D o c u m e n t / 2 0 0 6 / r e l a t i o n s h i p s / i m a g e " / > < R e l a t i o n s h i p   I d = " r I d 5 6 "   T a r g e t = " / p p t / m e d i a / i m a g e 5 6 . j p g "   T y p e = " h t t p : / / s c h e m a s . o p e n x m l f o r m a t s . o r g / o f f i c e D o c u m e n t / 2 0 0 6 / r e l a t i o n s h i p s / i m a g e " / > < R e l a t i o n s h i p   I d = " r I d 5 7 "   T a r g e t = " / p p t / m e d i a / i m a g e 5 7 . p n g "   T y p e = " h t t p : / / s c h e m a s . o p e n x m l f o r m a t s . o r g / o f f i c e D o c u m e n t / 2 0 0 6 / r e l a t i o n s h i p s / i m a g e " / > < R e l a t i o n s h i p   I d = " r I d 5 8 "   T a r g e t = " / p p t / m e d i a / i m a g e 5 8 . p n g "   T y p e = " h t t p : / / s c h e m a s . o p e n x m l f o r m a t s . o r g / o f f i c e D o c u m e n t / 2 0 0 6 / r e l a t i o n s h i p s / i m a g e " / > < R e l a t i o n s h i p   I d = " r I d 5 9 "   T a r g e t = " / p p t / m e d i a / i m a g e 5 9 . p n g "   T y p e = " h t t p : / / s c h e m a s . o p e n x m l f o r m a t s . o r g / o f f i c e D o c u m e n t / 2 0 0 6 / r e l a t i o n s h i p s / i m a g e " / > < R e l a t i o n s h i p   I d = " r I d 6 0 "   T a r g e t = " / p p t / m e d i a / i m a g e 6 0 . p n g "   T y p e = " h t t p : / / s c h e m a s . o p e n x m l f o r m a t s . o r g / o f f i c e D o c u m e n t / 2 0 0 6 / r e l a t i o n s h i p s / i m a g e " / > < R e l a t i o n s h i p   I d = " r I d 6 1 "   T a r g e t = " / p p t / m e d i a / i m a g e 6 1 . p n g "   T y p e = " h t t p : / / s c h e m a s . o p e n x m l f o r m a t s . o r g / o f f i c e D o c u m e n t / 2 0 0 6 / r e l a t i o n s h i p s / i m a g e " / > < R e l a t i o n s h i p   I d = " r I d 6 2 "   T a r g e t = " / p p t / m e d i a / i m a g e 6 2 . j p g "   T y p e = " h t t p : / / s c h e m a s . o p e n x m l f o r m a t s . o r g / o f f i c e D o c u m e n t / 2 0 0 6 / r e l a t i o n s h i p s / i m a g e " / > < R e l a t i o n s h i p   I d = " r I d 6 3 "   T a r g e t = " / p p t / m e d i a / i m a g e 6 3 . j p g "   T y p e = " h t t p : / / s c h e m a s . o p e n x m l f o r m a t s . o r g / o f f i c e D o c u m e n t / 2 0 0 6 / r e l a t i o n s h i p s / i m a g e " / > < R e l a t i o n s h i p   I d = " r I d 6 4 "   T a r g e t = " / p p t / m e d i a / i m a g e 6 4 . j p g "   T y p e = " h t t p : / / s c h e m a s . o p e n x m l f o r m a t s . o r g / o f f i c e D o c u m e n t / 2 0 0 6 / r e l a t i o n s h i p s / i m a g e " / > < R e l a t i o n s h i p   I d = " r I d 6 5 "   T a r g e t = " / p p t / m e d i a / i m a g e 6 5 . j p g "   T y p e = " h t t p : / / s c h e m a s . o p e n x m l f o r m a t s . o r g / o f f i c e D o c u m e n t / 2 0 0 6 / r e l a t i o n s h i p s / i m a g e " / > < R e l a t i o n s h i p   I d = " r I d 6 6 "   T a r g e t = " / p p t / m e d i a / i m a g e 6 6 . j p g "   T y p e = " h t t p : / / s c h e m a s . o p e n x m l f o r m a t s . o r g / o f f i c e D o c u m e n t / 2 0 0 6 / r e l a t i o n s h i p s / i m a g e " / > < R e l a t i o n s h i p   I d = " r I d 6 7 "   T a r g e t = " / p p t / m e d i a / i m a g e 6 7 . j p e g "   T y p e = " h t t p : / / s c h e m a s . o p e n x m l f o r m a t s . o r g / o f f i c e D o c u m e n t / 2 0 0 6 / r e l a t i o n s h i p s / i m a g e " / > < R e l a t i o n s h i p   I d = " r I d 6 8 "   T a r g e t = " / p p t / m e d i a / i m a g e 6 8 . j p g "   T y p e = " h t t p : / / s c h e m a s . o p e n x m l f o r m a t s . o r g / o f f i c e D o c u m e n t / 2 0 0 6 / r e l a t i o n s h i p s / i m a g e " / > < R e l a t i o n s h i p   I d = " r I d 6 9 "   T a r g e t = " / p p t / m e d i a / i m a g e 6 9 . j p g "   T y p e = " h t t p : / / s c h e m a s . o p e n x m l f o r m a t s . o r g / o f f i c e D o c u m e n t / 2 0 0 6 / r e l a t i o n s h i p s / i m a g e " / > < R e l a t i o n s h i p   I d = " r I d 7 0 "   T a r g e t = " / p p t / m e d i a / i m a g e 7 0 . j p g "   T y p e = " h t t p : / / s c h e m a s . o p e n x m l f o r m a t s . o r g / o f f i c e D o c u m e n t / 2 0 0 6 / r e l a t i o n s h i p s / i m a g e " / > < R e l a t i o n s h i p   I d = " r I d 7 1 "   T a r g e t = " / p p t / m e d i a / i m a g e 7 1 . j p g "   T y p e = " h t t p : / / s c h e m a s . o p e n x m l f o r m a t s . o r g / o f f i c e D o c u m e n t / 2 0 0 6 / r e l a t i o n s h i p s / i m a g e " / > < R e l a t i o n s h i p   I d = " r I d 7 2 "   T a r g e t = " / p p t / m e d i a / i m a g e 7 2 . j p g "   T y p e = " h t t p : / / s c h e m a s . o p e n x m l f o r m a t s . o r g / o f f i c e D o c u m e n t / 2 0 0 6 / r e l a t i o n s h i p s / i m a g e " / > < R e l a t i o n s h i p   I d = " r I d 7 3 "   T a r g e t = " / p p t / m e d i a / i m a g e 7 3 . j p g "   T y p e = " h t t p : / / s c h e m a s . o p e n x m l f o r m a t s . o r g / o f f i c e D o c u m e n t / 2 0 0 6 / r e l a t i o n s h i p s / i m a g e " / > < R e l a t i o n s h i p   I d = " r I d 7 4 "   T a r g e t = " / p p t / m e d i a / i m a g e 7 4 . j p g "   T y p e = " h t t p : / / s c h e m a s . o p e n x m l f o r m a t s . o r g / o f f i c e D o c u m e n t / 2 0 0 6 / r e l a t i o n s h i p s / i m a g e " / > < R e l a t i o n s h i p   I d = " r I d 7 5 "   T a r g e t = " / p p t / m e d i a / i m a g e 7 5 . j p g "   T y p e = " h t t p : / / s c h e m a s . o p e n x m l f o r m a t s . o r g / o f f i c e D o c u m e n t / 2 0 0 6 / r e l a t i o n s h i p s / i m a g e " / > < R e l a t i o n s h i p   I d = " r I d 7 6 "   T a r g e t = " / p p t / m e d i a / i m a g e 7 6 . p n g "   T y p e = " h t t p : / / s c h e m a s . o p e n x m l f o r m a t s . o r g / o f f i c e D o c u m e n t / 2 0 0 6 / r e l a t i o n s h i p s / i m a g e " / > < R e l a t i o n s h i p   I d = " r I d 7 7 "   T a r g e t = " / p p t / m e d i a / i m a g e 7 7 . p n g "   T y p e = " h t t p : / / s c h e m a s . o p e n x m l f o r m a t s . o r g / o f f i c e D o c u m e n t / 2 0 0 6 / r e l a t i o n s h i p s / i m a g e " / > < R e l a t i o n s h i p   I d = " r I d 7 8 "   T a r g e t = " / p p t / m e d i a / i m a g e 7 8 . j p g "   T y p e = " h t t p : / / s c h e m a s . o p e n x m l f o r m a t s . o r g / o f f i c e D o c u m e n t / 2 0 0 6 / r e l a t i o n s h i p s / i m a g e " / > < R e l a t i o n s h i p   I d = " r I d 7 9 "   T a r g e t = " p p t / m e d i a / i m g _ c c _ b l a c k . p n g "   T y p e = " h t t p : / / s c h e m a s . o p e n x m l f o r m a t s . o r g / o f f i c e D o c u m e n t / 2 0 0 6 / r e l a t i o n s h i p s / i m a g e " / > < R e l a t i o n s h i p   I d = " r I d 8 0 "   T a r g e t = " p p t / p r e s e n t a t i o n . x m l "   T y p e = " h t t p : / / s c h e m a s . o p e n x m l f o r m a t s . o r g / o f f i c e D o c u m e n t / 2 0 0 6 / r e l a t i o n s h i p s / o f f i c e D o c u m e n t " / > < R e l a t i o n s h i p   I d = " r I d 8 1 "   T a r g e t = " d o c P r o p s / c o r e . x m l "   T y p e = " h t t p : / / s c h e m a s . o p e n x m l f o r m a t s . o r g / p a c k a g e / 2 0 0 6 / r e l a t i o n s h i p s / m e t a d a t a / c o r e - p r o p e r t i e s " / > < R e l a t i o n s h i p   I d = " r I d 8 2 "   T a r g e t = " d o c P r o p s / a p p . x m l "   T y p e = " h t t p : / / s c h e m a s . o p e n x m l f o r m a t s . o r g / o f f i c e D o c u m e n t / 2 0 0 6 / r e l a t i o n s h i p s / e x t e n d e d - p r o p e r t i e s " / > < / R e l a t i o n s h i p s >
</file>

<file path=ppt/presentation.xml>�� < ? x m l   v e r s i o n = " 1 . 0 "   e n c o d i n g = " U T F - 1 6 " ? > < p : p r e s e n t a t i o n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e m b e d T r u e T y p e F o n t s = " 1 "   s a v e S u b s e t F o n t s = " 1 " > < p : s l d M a s t e r I d L s t > < p : s l d M a s t e r I d   i d = " 2 1 4 7 4 8 3 6 4 8 "   r : i d = " r I d 1 " / > < / p : s l d M a s t e r I d L s t > < p : n o t e s M a s t e r I d L s t > < p : n o t e s M a s t e r I d   r : i d = " r I d 3 " / > < / p : n o t e s M a s t e r I d L s t > < p : s l d I d L s t > < p : s l d I d   i d = " 2 5 6 "   r : i d = " r I d 5 " / > < p : s l d I d   i d = " 2 5 7 "   r : i d = " r I d 6 " / > < p : s l d I d   i d = " 2 5 8 "   r : i d = " r I d 7 " / > < p : s l d I d   i d = " 2 5 9 "   r : i d = " r I d 8 " / > < p : s l d I d   i d = " 2 6 0 "   r : i d = " r I d 9 " / > < p : s l d I d   i d = " 2 6 1 "   r : i d = " r I d 1 0 " / > < p : s l d I d   i d = " 2 6 2 "   r : i d = " r I d 1 1 " / > < p : s l d I d   i d = " 2 6 3 "   r : i d = " r I d 1 2 " / > < p : s l d I d   i d = " 2 6 4 "   r : i d = " r I d 1 3 " / > < p : s l d I d   i d = " 2 6 5 "   r : i d = " r I d 1 4 " / > < p : s l d I d   i d = " 2 6 6 "   r : i d = " r I d 1 5 " / > < p : s l d I d   i d = " 2 6 7 "   r : i d = " r I d 1 6 " / > < p : s l d I d   i d = " 2 6 8 "   r : i d = " r I d 1 7 " / > < p : s l d I d   i d = " 2 6 9 "   r : i d = " r I d 1 8 " / > < p : s l d I d   i d = " 2 7 0 "   r : i d = " r I d 1 9 " / > < p : s l d I d   i d = " 2 7 1 "   r : i d = " r I d 2 0 " / > < p : s l d I d   i d = " 2 7 2 "   r : i d = " r I d 2 1 " / > < p : s l d I d   i d = " 2 7 3 "   r : i d = " r I d 2 2 " / > < p : s l d I d   i d = " 2 7 4 "   r : i d = " r I d 2 3 " / > < p : s l d I d   i d = " 2 7 5 "   r : i d = " r I d 2 4 " / > < p : s l d I d   i d = " 2 7 6 "   r : i d = " r I d 2 5 " / > < p : s l d I d   i d = " 2 7 7 "   r : i d = " r I d 2 6 " / > < p : s l d I d   i d = " 2 7 8 "   r : i d = " r I d 2 7 " / > < p : s l d I d   i d = " 2 7 9 "   r : i d = " r I d 2 8 " / > < p : s l d I d   i d = " 2 8 0 "   r : i d = " r I d 2 9 " / > < p : s l d I d   i d = " 2 8 1 "   r : i d = " r I d 3 0 " / > < p : s l d I d   i d = " 2 8 2 "   r : i d = " r I d 3 1 " / > < p : s l d I d   i d = " 2 8 3 "   r : i d = " r I d 3 2 " / > < p : s l d I d   i d = " 2 8 4 "   r : i d = " r I d 3 3 " / > < p : s l d I d   i d = " 2 8 5 "   r : i d = " r I d 3 4 " / > < p : s l d I d   i d = " 2 8 6 "   r : i d = " r I d 3 5 " / > < p : s l d I d   i d = " 2 8 7 "   r : i d = " r I d 3 6 " / > < p : s l d I d   i d = " 2 8 8 "   r : i d = " r I d 3 7 " / > < p : s l d I d   i d = " 2 8 9 "   r : i d = " r I d 3 8 " / > < p : s l d I d   i d = " 2 9 0 "   r : i d = " r I d 3 9 " / > < p : s l d I d   i d = " 2 9 1 "   r : i d = " r I d 4 0 " / > < p : s l d I d   i d = " 2 9 2 "   r : i d = " r I d 4 1 " / > < p : s l d I d   i d = " 2 9 3 "   r : i d = " r I d 4 2 " / > < p : s l d I d   i d = " 2 9 4 "   r : i d = " r I d 4 3 " / > < p : s l d I d   i d = " 2 9 5 "   r : i d = " r I d 4 4 " / > < / p : s l d I d L s t > < p : s l d S z   c x = " 9 1 4 4 0 0 0 "   c y = " 5 1 4 3 5 0 0 "   t y p e = " s c r e e n 1 6 x 9 " / > < p : n o t e s S z   c x = " 9 1 4 4 0 0 0 "   c y = " 5 1 4 3 5 0 0 " / > < p : e m b e d d e d F o n t L s t > < p : e m b e d d e d F o n t > < p : f o n t   t y p e f a c e = " R a l e w a y " / > < p : r e g u l a r   r : i d = " r I d 4 6 " / > < p : b o l d   r : i d = " r I d 4 7 " / > < / p : e m b e d d e d F o n t > < p : e m b e d d e d F o n t > < p : f o n t   t y p e f a c e = " C a r l i t o " / > < p : r e g u l a r   r : i d = " r I d 4 8 " / > < p : b o l d   r : i d = " r I d 4 9 " / > < / p : e m b e d d e d F o n t > < p : e m b e d d e d F o n t > < p : f o n t   t y p e f a c e = " D r o i d   S e r i f " / > < p : r e g u l a r   r : i d = " r I d 5 0 " / > < / p : e m b e d d e d F o n t > < p : e m b e d d e d F o n t > < p : f o n t   t y p e f a c e = " A l e g r e y a " / > < p : r e g u l a r   r : i d = " r I d 5 1 " / > < / p : e m b e d d e d F o n t > < / p : e m b e d d e d F o n t L s t > < p : c u s t D a t a L s t / > < p : d e f a u l t T e x t S t y l e > < a : d e f P P r > < a : d e f R P r   l a n g = " e n - U S " / > < / a : d e f P P r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d e f a u l t T e x t S t y l e > < / p : p r e s e n t a t i o n >
</file>

<file path=ppt/presProps.xml>�� < ? x m l   v e r s i o n = " 1 . 0 "   e n c o d i n g = " U T F - 1 6 " ? > < p : p r e s e n t a t i o n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s h o w P r   s h o w N a r r a t i o n = " 1 " > < p : s l d A l l / > < / p : s h o w P r > < / p : p r e s e n t a t i o n P r >
</file>

<file path=ppt/tableStyles.xml>�� < ? x m l   v e r s i o n = " 1 . 0 "   e n c o d i n g = " U T F - 1 6 " ? > < a : t b l S t y l e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d e f = " { 5 C 2 2 5 4 4 A - 7 E E 6 - 4 3 4 2 - B 0 4 8 - 8 5 B D C 9 F D 1 C 3 A } " / >
</file>

<file path=ppt/viewProps.xml>�� < ? x m l   v e r s i o n = " 1 . 0 "   e n c o d i n g = " U T F - 1 6 " ? > < p : v i e w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n o r m a l V i e w P r   s h o w O u t l i n e I c o n s = " f a l s e " > < p : r e s t o r e d L e f t   s z = " 1 5 6 2 0 " / > < p : r e s t o r e d T o p   s z = " 9 4 6 6 0 " / > < / p : n o r m a l V i e w P r > < p : s l i d e V i e w P r > < p : c S l d V i e w P r > < p : c V i e w P r   v a r S c a l e = " t r u e " > < p : s c a l e > < a : s x   d = " 1 0 0 "   n = " 7 3 " / > < a : s y   d = " 1 0 0 "   n = " 7 3 " / > < / p : s c a l e > < p : o r i g i n   x = " - 1 1 1 0 "   y = " - 1 0 2 " / > < / p : c V i e w P r > < p : g u i d e L s t > < p : g u i d e   o r i e n t = " h o r z "   p o s = " 2 1 6 0 " / > < p : g u i d e   p o s = " 2 8 8 0 " / > < / p : g u i d e L s t > < / p : c S l d V i e w P r > < / p : s l i d e V i e w P r > < p : n o t e s T e x t V i e w P r > < p : c V i e w P r > < p : s c a l e > < a : s x   d = " 1 0 0 "   n = " 1 0 0 " / > < a : s y   d = " 1 0 0 "   n = " 1 0 0 " / > < / p : s c a l e > < p : o r i g i n   x = " 0 "   y = " 0 " / > < / p : c V i e w P r > < / p : n o t e s T e x t V i e w P r > < p : g r i d S p a c i n g   c x = " 7 8 0 2 8 8 0 0 "   c y = " 7 8 0 2 8 8 0 0 " / > < / p : v i e w P r >
</file>

<file path=ppt/_rels/presentation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s l i d e M a s t e r s / s l i d e M a s t e r 1 . x m l "   T y p e = " h t t p : / / s c h e m a s . o p e n x m l f o r m a t s . o r g / o f f i c e D o c u m e n t / 2 0 0 6 / r e l a t i o n s h i p s / s l i d e M a s t e r " / > < R e l a t i o n s h i p   I d = " r I d 2 "   T a r g e t = " t h e m e / t h e m e 1 . x m l "   T y p e = " h t t p : / / s c h e m a s . o p e n x m l f o r m a t s . o r g / o f f i c e D o c u m e n t / 2 0 0 6 / r e l a t i o n s h i p s / t h e m e " / > < R e l a t i o n s h i p   I d = " r I d 3 "   T a r g e t = "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4 "   T a r g e t = " t h e m e / t h e m e 2 . x m l "   T y p e = " h t t p : / / s c h e m a s . o p e n x m l f o r m a t s . o r g / o f f i c e D o c u m e n t / 2 0 0 6 / r e l a t i o n s h i p s / t h e m e " / > < R e l a t i o n s h i p   I d = " r I d 5 "   T a r g e t = " s l i d e s / s l i d e 1 . x m l "   T y p e = " h t t p : / / s c h e m a s . o p e n x m l f o r m a t s . o r g / o f f i c e D o c u m e n t / 2 0 0 6 / r e l a t i o n s h i p s / s l i d e " / > < R e l a t i o n s h i p   I d = " r I d 6 "   T a r g e t = " s l i d e s / s l i d e 2 . x m l "   T y p e = " h t t p : / / s c h e m a s . o p e n x m l f o r m a t s . o r g / o f f i c e D o c u m e n t / 2 0 0 6 / r e l a t i o n s h i p s / s l i d e " / > < R e l a t i o n s h i p   I d = " r I d 7 "   T a r g e t = " s l i d e s / s l i d e 3 . x m l "   T y p e = " h t t p : / / s c h e m a s . o p e n x m l f o r m a t s . o r g / o f f i c e D o c u m e n t / 2 0 0 6 / r e l a t i o n s h i p s / s l i d e " / > < R e l a t i o n s h i p   I d = " r I d 8 "   T a r g e t = " s l i d e s / s l i d e 4 . x m l "   T y p e = " h t t p : / / s c h e m a s . o p e n x m l f o r m a t s . o r g / o f f i c e D o c u m e n t / 2 0 0 6 / r e l a t i o n s h i p s / s l i d e " / > < R e l a t i o n s h i p   I d = " r I d 9 "   T a r g e t = " s l i d e s / s l i d e 5 . x m l "   T y p e = " h t t p : / / s c h e m a s . o p e n x m l f o r m a t s . o r g / o f f i c e D o c u m e n t / 2 0 0 6 / r e l a t i o n s h i p s / s l i d e " / > < R e l a t i o n s h i p   I d = " r I d 1 0 "   T a r g e t = " s l i d e s / s l i d e 6 . x m l "   T y p e = " h t t p : / / s c h e m a s . o p e n x m l f o r m a t s . o r g / o f f i c e D o c u m e n t / 2 0 0 6 / r e l a t i o n s h i p s / s l i d e " / > < R e l a t i o n s h i p   I d = " r I d 1 1 "   T a r g e t = " s l i d e s / s l i d e 7 . x m l "   T y p e = " h t t p : / / s c h e m a s . o p e n x m l f o r m a t s . o r g / o f f i c e D o c u m e n t / 2 0 0 6 / r e l a t i o n s h i p s / s l i d e " / > < R e l a t i o n s h i p   I d = " r I d 1 2 "   T a r g e t = " s l i d e s / s l i d e 8 . x m l "   T y p e = " h t t p : / / s c h e m a s . o p e n x m l f o r m a t s . o r g / o f f i c e D o c u m e n t / 2 0 0 6 / r e l a t i o n s h i p s / s l i d e " / > < R e l a t i o n s h i p   I d = " r I d 1 3 "   T a r g e t = " s l i d e s / s l i d e 9 . x m l "   T y p e = " h t t p : / / s c h e m a s . o p e n x m l f o r m a t s . o r g / o f f i c e D o c u m e n t / 2 0 0 6 / r e l a t i o n s h i p s / s l i d e " / > < R e l a t i o n s h i p   I d = " r I d 1 4 "   T a r g e t = " s l i d e s / s l i d e 1 0 . x m l "   T y p e = " h t t p : / / s c h e m a s . o p e n x m l f o r m a t s . o r g / o f f i c e D o c u m e n t / 2 0 0 6 / r e l a t i o n s h i p s / s l i d e " / > < R e l a t i o n s h i p   I d = " r I d 1 5 "   T a r g e t = " s l i d e s / s l i d e 1 1 . x m l "   T y p e = " h t t p : / / s c h e m a s . o p e n x m l f o r m a t s . o r g / o f f i c e D o c u m e n t / 2 0 0 6 / r e l a t i o n s h i p s / s l i d e " / > < R e l a t i o n s h i p   I d = " r I d 1 6 "   T a r g e t = " s l i d e s / s l i d e 1 2 . x m l "   T y p e = " h t t p : / / s c h e m a s . o p e n x m l f o r m a t s . o r g / o f f i c e D o c u m e n t / 2 0 0 6 / r e l a t i o n s h i p s / s l i d e " / > < R e l a t i o n s h i p   I d = " r I d 1 7 "   T a r g e t = " s l i d e s / s l i d e 1 3 . x m l "   T y p e = " h t t p : / / s c h e m a s . o p e n x m l f o r m a t s . o r g / o f f i c e D o c u m e n t / 2 0 0 6 / r e l a t i o n s h i p s / s l i d e " / > < R e l a t i o n s h i p   I d = " r I d 1 8 "   T a r g e t = " s l i d e s / s l i d e 1 4 . x m l "   T y p e = " h t t p : / / s c h e m a s . o p e n x m l f o r m a t s . o r g / o f f i c e D o c u m e n t / 2 0 0 6 / r e l a t i o n s h i p s / s l i d e " / > < R e l a t i o n s h i p   I d = " r I d 1 9 "   T a r g e t = " s l i d e s / s l i d e 1 5 . x m l "   T y p e = " h t t p : / / s c h e m a s . o p e n x m l f o r m a t s . o r g / o f f i c e D o c u m e n t / 2 0 0 6 / r e l a t i o n s h i p s / s l i d e " / > < R e l a t i o n s h i p   I d = " r I d 2 0 "   T a r g e t = " s l i d e s / s l i d e 1 6 . x m l "   T y p e = " h t t p : / / s c h e m a s . o p e n x m l f o r m a t s . o r g / o f f i c e D o c u m e n t / 2 0 0 6 / r e l a t i o n s h i p s / s l i d e " / > < R e l a t i o n s h i p   I d = " r I d 2 1 "   T a r g e t = " s l i d e s / s l i d e 1 7 . x m l "   T y p e = " h t t p : / / s c h e m a s . o p e n x m l f o r m a t s . o r g / o f f i c e D o c u m e n t / 2 0 0 6 / r e l a t i o n s h i p s / s l i d e " / > < R e l a t i o n s h i p   I d = " r I d 2 2 "   T a r g e t = " s l i d e s / s l i d e 1 8 . x m l "   T y p e = " h t t p : / / s c h e m a s . o p e n x m l f o r m a t s . o r g / o f f i c e D o c u m e n t / 2 0 0 6 / r e l a t i o n s h i p s / s l i d e " / > < R e l a t i o n s h i p   I d = " r I d 2 3 "   T a r g e t = " s l i d e s / s l i d e 1 9 . x m l "   T y p e = " h t t p : / / s c h e m a s . o p e n x m l f o r m a t s . o r g / o f f i c e D o c u m e n t / 2 0 0 6 / r e l a t i o n s h i p s / s l i d e " / > < R e l a t i o n s h i p   I d = " r I d 2 4 "   T a r g e t = " s l i d e s / s l i d e 2 0 . x m l "   T y p e = " h t t p : / / s c h e m a s . o p e n x m l f o r m a t s . o r g / o f f i c e D o c u m e n t / 2 0 0 6 / r e l a t i o n s h i p s / s l i d e " / > < R e l a t i o n s h i p   I d = " r I d 2 5 "   T a r g e t = " s l i d e s / s l i d e 2 1 . x m l "   T y p e = " h t t p : / / s c h e m a s . o p e n x m l f o r m a t s . o r g / o f f i c e D o c u m e n t / 2 0 0 6 / r e l a t i o n s h i p s / s l i d e " / > < R e l a t i o n s h i p   I d = " r I d 2 6 "   T a r g e t = " s l i d e s / s l i d e 2 2 . x m l "   T y p e = " h t t p : / / s c h e m a s . o p e n x m l f o r m a t s . o r g / o f f i c e D o c u m e n t / 2 0 0 6 / r e l a t i o n s h i p s / s l i d e " / > < R e l a t i o n s h i p   I d = " r I d 2 7 "   T a r g e t = " s l i d e s / s l i d e 2 3 . x m l "   T y p e = " h t t p : / / s c h e m a s . o p e n x m l f o r m a t s . o r g / o f f i c e D o c u m e n t / 2 0 0 6 / r e l a t i o n s h i p s / s l i d e " / > < R e l a t i o n s h i p   I d = " r I d 2 8 "   T a r g e t = " s l i d e s / s l i d e 2 4 . x m l "   T y p e = " h t t p : / / s c h e m a s . o p e n x m l f o r m a t s . o r g / o f f i c e D o c u m e n t / 2 0 0 6 / r e l a t i o n s h i p s / s l i d e " / > < R e l a t i o n s h i p   I d = " r I d 2 9 "   T a r g e t = " s l i d e s / s l i d e 2 5 . x m l "   T y p e = " h t t p : / / s c h e m a s . o p e n x m l f o r m a t s . o r g / o f f i c e D o c u m e n t / 2 0 0 6 / r e l a t i o n s h i p s / s l i d e " / > < R e l a t i o n s h i p   I d = " r I d 3 0 "   T a r g e t = " s l i d e s / s l i d e 2 6 . x m l "   T y p e = " h t t p : / / s c h e m a s . o p e n x m l f o r m a t s . o r g / o f f i c e D o c u m e n t / 2 0 0 6 / r e l a t i o n s h i p s / s l i d e " / > < R e l a t i o n s h i p   I d = " r I d 3 1 "   T a r g e t = " s l i d e s / s l i d e 2 7 . x m l "   T y p e = " h t t p : / / s c h e m a s . o p e n x m l f o r m a t s . o r g / o f f i c e D o c u m e n t / 2 0 0 6 / r e l a t i o n s h i p s / s l i d e " / > < R e l a t i o n s h i p   I d = " r I d 3 2 "   T a r g e t = " s l i d e s / s l i d e 2 8 . x m l "   T y p e = " h t t p : / / s c h e m a s . o p e n x m l f o r m a t s . o r g / o f f i c e D o c u m e n t / 2 0 0 6 / r e l a t i o n s h i p s / s l i d e " / > < R e l a t i o n s h i p   I d = " r I d 3 3 "   T a r g e t = " s l i d e s / s l i d e 2 9 . x m l "   T y p e = " h t t p : / / s c h e m a s . o p e n x m l f o r m a t s . o r g / o f f i c e D o c u m e n t / 2 0 0 6 / r e l a t i o n s h i p s / s l i d e " / > < R e l a t i o n s h i p   I d = " r I d 3 4 "   T a r g e t = " s l i d e s / s l i d e 3 0 . x m l "   T y p e = " h t t p : / / s c h e m a s . o p e n x m l f o r m a t s . o r g / o f f i c e D o c u m e n t / 2 0 0 6 / r e l a t i o n s h i p s / s l i d e " / > < R e l a t i o n s h i p   I d = " r I d 3 5 "   T a r g e t = " s l i d e s / s l i d e 3 1 . x m l "   T y p e = " h t t p : / / s c h e m a s . o p e n x m l f o r m a t s . o r g / o f f i c e D o c u m e n t / 2 0 0 6 / r e l a t i o n s h i p s / s l i d e " / > < R e l a t i o n s h i p   I d = " r I d 3 6 "   T a r g e t = " s l i d e s / s l i d e 3 2 . x m l "   T y p e = " h t t p : / / s c h e m a s . o p e n x m l f o r m a t s . o r g / o f f i c e D o c u m e n t / 2 0 0 6 / r e l a t i o n s h i p s / s l i d e " / > < R e l a t i o n s h i p   I d = " r I d 3 7 "   T a r g e t = " s l i d e s / s l i d e 3 3 . x m l "   T y p e = " h t t p : / / s c h e m a s . o p e n x m l f o r m a t s . o r g / o f f i c e D o c u m e n t / 2 0 0 6 / r e l a t i o n s h i p s / s l i d e " / > < R e l a t i o n s h i p   I d = " r I d 3 8 "   T a r g e t = " s l i d e s / s l i d e 3 4 . x m l "   T y p e = " h t t p : / / s c h e m a s . o p e n x m l f o r m a t s . o r g / o f f i c e D o c u m e n t / 2 0 0 6 / r e l a t i o n s h i p s / s l i d e " / > < R e l a t i o n s h i p   I d = " r I d 3 9 "   T a r g e t = " s l i d e s / s l i d e 3 5 . x m l "   T y p e = " h t t p : / / s c h e m a s . o p e n x m l f o r m a t s . o r g / o f f i c e D o c u m e n t / 2 0 0 6 / r e l a t i o n s h i p s / s l i d e " / > < R e l a t i o n s h i p   I d = " r I d 4 0 "   T a r g e t = " s l i d e s / s l i d e 3 6 . x m l "   T y p e = " h t t p : / / s c h e m a s . o p e n x m l f o r m a t s . o r g / o f f i c e D o c u m e n t / 2 0 0 6 / r e l a t i o n s h i p s / s l i d e " / > < R e l a t i o n s h i p   I d = " r I d 4 1 "   T a r g e t = " s l i d e s / s l i d e 3 7 . x m l "   T y p e = " h t t p : / / s c h e m a s . o p e n x m l f o r m a t s . o r g / o f f i c e D o c u m e n t / 2 0 0 6 / r e l a t i o n s h i p s / s l i d e " / > < R e l a t i o n s h i p   I d = " r I d 4 2 "   T a r g e t = " s l i d e s / s l i d e 3 8 . x m l "   T y p e = " h t t p : / / s c h e m a s . o p e n x m l f o r m a t s . o r g / o f f i c e D o c u m e n t / 2 0 0 6 / r e l a t i o n s h i p s / s l i d e " / > < R e l a t i o n s h i p   I d = " r I d 4 3 "   T a r g e t = " s l i d e s / s l i d e 3 9 . x m l "   T y p e = " h t t p : / / s c h e m a s . o p e n x m l f o r m a t s . o r g / o f f i c e D o c u m e n t / 2 0 0 6 / r e l a t i o n s h i p s / s l i d e " / > < R e l a t i o n s h i p   I d = " r I d 4 4 "   T a r g e t = " s l i d e s / s l i d e 4 0 . x m l "   T y p e = " h t t p : / / s c h e m a s . o p e n x m l f o r m a t s . o r g / o f f i c e D o c u m e n t / 2 0 0 6 / r e l a t i o n s h i p s / s l i d e " / > < R e l a t i o n s h i p   I d = " r I d 4 5 "   T a r g e t = " t a b l e S t y l e s . x m l "   T y p e = " h t t p : / / s c h e m a s . o p e n x m l f o r m a t s . o r g / o f f i c e D o c u m e n t / 2 0 0 6 / r e l a t i o n s h i p s / t a b l e S t y l e s " / > < R e l a t i o n s h i p   I d = " r I d 4 6 "   T a r g e t = " f o n t s / f o n t 1 . f n t d a t a "   T y p e = " h t t p : / / s c h e m a s . o p e n x m l f o r m a t s . o r g / o f f i c e D o c u m e n t / 2 0 0 6 / r e l a t i o n s h i p s / f o n t " / > < R e l a t i o n s h i p   I d = " r I d 4 7 "   T a r g e t = " f o n t s / f o n t 2 . f n t d a t a "   T y p e = " h t t p : / / s c h e m a s . o p e n x m l f o r m a t s . o r g / o f f i c e D o c u m e n t / 2 0 0 6 / r e l a t i o n s h i p s / f o n t " / > < R e l a t i o n s h i p   I d = " r I d 4 8 "   T a r g e t = " f o n t s / f o n t 3 . f n t d a t a "   T y p e = " h t t p : / / s c h e m a s . o p e n x m l f o r m a t s . o r g / o f f i c e D o c u m e n t / 2 0 0 6 / r e l a t i o n s h i p s / f o n t " / > < R e l a t i o n s h i p   I d = " r I d 4 9 "   T a r g e t = " f o n t s / f o n t 4 . f n t d a t a "   T y p e = " h t t p : / / s c h e m a s . o p e n x m l f o r m a t s . o r g / o f f i c e D o c u m e n t / 2 0 0 6 / r e l a t i o n s h i p s / f o n t " / > < R e l a t i o n s h i p   I d = " r I d 5 0 "   T a r g e t = " f o n t s / f o n t 5 . f n t d a t a "   T y p e = " h t t p : / / s c h e m a s . o p e n x m l f o r m a t s . o r g / o f f i c e D o c u m e n t / 2 0 0 6 / r e l a t i o n s h i p s / f o n t " / > < R e l a t i o n s h i p   I d = " r I d 5 1 "   T a r g e t = " f o n t s / f o n t 6 . f n t d a t a "   T y p e = " h t t p : / / s c h e m a s . o p e n x m l f o r m a t s . o r g / o f f i c e D o c u m e n t / 2 0 0 6 / r e l a t i o n s h i p s / f o n t " / > < R e l a t i o n s h i p   I d = " r I d 5 2 "   T a r g e t = " p r e s P r o p s . x m l "   T y p e = " h t t p : / / s c h e m a s . o p e n x m l f o r m a t s . o r g / o f f i c e D o c u m e n t / 2 0 0 6 / r e l a t i o n s h i p s / p r e s P r o p s " / > < R e l a t i o n s h i p   I d = " r I d 5 3 "   T a r g e t = " v i e w P r o p s . x m l "   T y p e = " h t t p : / / s c h e m a s . o p e n x m l f o r m a t s . o r g / o f f i c e D o c u m e n t / 2 0 0 6 / r e l a t i o n s h i p s / v i e w P r o p s " / > < / R e l a t i o n s h i p s >
</file>

<file path=ppt/notesMasters/_rels/notes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t h e m e / t h e m e 2 . x m l "   T y p e = " h t t p : / / s c h e m a s . o p e n x m l f o r m a t s . o r g / o f f i c e D o c u m e n t / 2 0 0 6 / r e l a t i o n s h i p s / t h e m e " / > < / R e l a t i o n s h i p s >
</file>

<file path=ppt/notesMasters/notesMaster1.xml>�� < ? x m l   v e r s i o n = " 1 . 0 "   e n c o d i n g = " U T F - 1 6 " ? > < p : n o t e s M a s t e r   x m l n s : a = " h t t p : / / s c h e m a s . o p e n x m l f o r m a t s . o r g / d r a w i n g m l / 2 0 0 6 / m a i n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> < p : c S l d > < p : b g > < p : b g R e f   i d x = " 1 0 0 1 " > < a : s c h e m e C l r   v a l = " b g 1 " / > < / p : b g R e f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H e a d e r   P l a c e h o l d e r   1 " / > < p : c N v S p P r > < a : s p L o c k s   n o G r p = " 1 " / > < / p : c N v S p P r > < p : n v P r > < p : p h   s z = " q u a r t e r "   t y p e = " h d r " / > < / p : n v P r > < / p : n v S p P r > < p : s p P r > < a : x f r m > < a : o f f   x = " 0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3 "   n a m e = " D a t e   P l a c e h o l d e r   2 " / > < p : c N v S p P r > < a : s p L o c k s   n o G r p = " 1 " / > < / p : c N v S p P r > < p : n v P r > < p : p h   i d x = " 1 "   t y p e = " d t " / > < / p : n v P r > < / p : n v S p P r > < p : s p P r > < a : x f r m > < a : o f f   x = " 3 8 8 4 6 1 3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4 4 B 6 5 4 5 9 - 4 C 0 1 - 9 2 4 8 - B D A A - F 2 8 5 9 1 F A F 6 F 5 } "   t y p e = " d a t e t i m e F i g u r e O u t " > < a : r P r   l a n g = " e n - U S "   s m t C l e a n = " 0 " / > < a : t > 4 / 4 / 1 7 < / a : t > < / a : f l d > < a : e n d P a r a R P r   l a n g = " e n - U S " / > < / a : p > < / p : t x B o d y > < / p : s p > < p : s p > < p : n v S p P r > < p : c N v P r   i d = " 4 "   n a m e = " S l i d e   I m a g e   P l a c e h o l d e r   3 " / > < p : c N v S p P r > < a : s p L o c k s   n o C h a n g e A s p e c t = " 1 "   n o G r p = " 1 "   n o R o t = " 1 " / > < / p : c N v S p P r > < p : n v P r > < p : p h   i d x = " 2 "   t y p e = " s l d I m g " / > < / p : n v P r > < / p : n v S p P r > < p : s p P r > < a : x f r m > < a : o f f   x = " 6 8 5 8 0 0 "   y = " 1 1 4 3 0 0 0 " / > < a : e x t   c x = " 5 4 8 6 4 0 0 "   c y = " 3 0 8 6 1 0 0 " / > < / a : x f r m > < a : p r s t G e o m   p r s t = " r e c t " > < a : a v L s t / > < / a : p r s t G e o m > < a : n o F i l l / > < a : l n   w = " 1 2 7 0 0 " > < a : s o l i d F i l l > < a : p r s t C l r   v a l = " b l a c k " / > < / a : s o l i d F i l l > < / a : l n > < / p : s p P r > < p : t x B o d y > < a : b o d y P r   a n c h o r = " c t r "   b I n s = " 4 5 7 2 0 "   l I n s = " 9 1 4 4 0 "   r I n s = " 9 1 4 4 0 "   r t l C o l = " 0 "   t I n s = " 4 5 7 2 0 "   v e r t = " h o r z " / > < a : l s t S t y l e / > < a : p > < a : e n d P a r a R P r   l a n g = " e n - U S " / > < / a : p > < / p : t x B o d y > < / p : s p > < p : s p > < p : n v S p P r > < p : c N v P r   i d = " 5 "   n a m e = " N o t e s   P l a c e h o l d e r   4 " / > < p : c N v S p P r > < a : s p L o c k s   n o G r p = " 1 " / > < / p : c N v S p P r > < p : n v P r > < p : p h   i d x = " 3 "   s z = " q u a r t e r "   t y p e = " b o d y " / > < / p : n v P r > < / p : n v S p P r > < p : s p P r > < a : x f r m > < a : o f f   x = " 6 8 5 8 0 0 "   y = " 4 4 0 0 5 5 0 " / > < a : e x t   c x = " 5 4 8 6 4 0 0 "   c y = " 3 6 0 0 4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/ > < a : p > < a : p P r   l v l = " 0 " / > < a : r > < a : r P r   l a n g = " e n - U S "   s m t C l e a n = " 0 " / > < a : t > C l i c k   t o   e d i t   M a s t e r   t e x t   s t y l e s < / a : t > < / a : r > < / a : p > < a : p > < a : p P r   l v l = " 1 " / > < a : r > < a : r P r   l a n g = " e n - U S "   s m t C l e a n = " 0 " / > < a : t > S e c o n d   l e v e l < / a : t > < / a : r > < / a : p > < a : p > < a : p P r   l v l = " 2 " / > < a : r > < a : r P r   l a n g = " e n - U S "   s m t C l e a n = " 0 " / > < a : t > T h i r d   l e v e l < / a : t > < / a : r > < / a : p > < a : p > < a : p P r   l v l = " 3 " / > < a : r > < a : r P r   l a n g = " e n - U S "   s m t C l e a n = " 0 " / > < a : t > F o u r t h   l e v e l < / a : t > < / a : r > < / a : p > < a : p > < a : p P r   l v l = " 4 " / > < a : r > < a : r P r   l a n g = " e n - U S "   s m t C l e a n = " 0 " / > < a : t > F i f t h   l e v e l < / a : t > < / a : r > < a : e n d P a r a R P r   l a n g = " e n - U S " / > < / a : p > < / p : t x B o d y > < / p : s p > < p : s p > < p : n v S p P r > < p : c N v P r   i d = " 6 "   n a m e = " F o o t e r   P l a c e h o l d e r   5 " / > < p : c N v S p P r > < a : s p L o c k s   n o G r p = " 1 " / > < / p : c N v S p P r > < p : n v P r > < p : p h   i d x = " 4 "   s z = " q u a r t e r "   t y p e = " f t r " / > < / p : n v P r > < / p : n v S p P r > < p : s p P r > < a : x f r m > < a : o f f   x = " 0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7 "   n a m e = " S l i d e   N u m b e r   P l a c e h o l d e r   6 " / > < p : c N v S p P r > < a : s p L o c k s   n o G r p = " 1 " / > < / p : c N v S p P r > < p : n v P r > < p : p h   i d x = " 5 "   s z = " q u a r t e r "   t y p e = " s l d N u m " / > < / p : n v P r > < / p : n v S p P r > < p : s p P r > < a : x f r m > < a : o f f   x = " 3 8 8 4 6 1 3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6 9 3 2 7 0 4 2 - 6 B 6 1 - B 1 4 8 - 8 4 8 5 - 8 B B B F A A 1 3 D 2 4 } "   t y p e = " s l i d e n u m " > < a : r P r   l a n g = " e n - U S "   s m t C l e a n = " 0 " / > < a : t > 9 # : < / a : t > < / a : f l d > < a : e n d P a r a R P r   l a n g = " e n - U S " / > < / a : p > < / p : t x B o d y > < / p : s p > < / p : s p T r e e > < p : e x t L s t > < p : e x t   u r i = " { B B 9 6 2 C 8 B - B 1 4 F - 4 D 9 7 - A F 6 5 - F 5 3 4 4 C B 8 A C 3 E } " > < p 1 4 : c r e a t i o n I d   x m l n s : p 1 4 = " h t t p : / / s c h e m a s . m i c r o s o f t . c o m / o f f i c e / p o w e r p o i n t / 2 0 1 0 / m a i n "   v a l = " 1 0 8 0 3 2 1 1 3 8 " / > < / p : e x t > < / p : e x t L s t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n o t e s S t y l e > < a : l v l 1 p P r   a l g n = " l "   d e f T a b S z = " 9 1 4 4 0 0 "   e a L n B r k = " 1 "   h a n g i n g P u n c t = " 1 "   l a t i n L n B r k = " 0 "   m a r L = "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1 p P r > < a : l v l 2 p P r   a l g n = " l "   d e f T a b S z = " 9 1 4 4 0 0 "   e a L n B r k = " 1 "   h a n g i n g P u n c t = " 1 "   l a t i n L n B r k = " 0 "   m a r L = " 4 5 7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2 p P r > < a : l v l 3 p P r   a l g n = " l "   d e f T a b S z = " 9 1 4 4 0 0 "   e a L n B r k = " 1 "   h a n g i n g P u n c t = " 1 "   l a t i n L n B r k = " 0 "   m a r L = " 9 1 4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3 p P r > < a : l v l 4 p P r   a l g n = " l "   d e f T a b S z = " 9 1 4 4 0 0 "   e a L n B r k = " 1 "   h a n g i n g P u n c t = " 1 "   l a t i n L n B r k = " 0 "   m a r L = " 1 3 7 1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4 p P r > < a : l v l 5 p P r   a l g n = " l "   d e f T a b S z = " 9 1 4 4 0 0 "   e a L n B r k = " 1 "   h a n g i n g P u n c t = " 1 "   l a t i n L n B r k = " 0 "   m a r L = " 1 8 2 8 8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5 p P r > < a : l v l 6 p P r   a l g n = " l "   d e f T a b S z = " 9 1 4 4 0 0 "   e a L n B r k = " 1 "   h a n g i n g P u n c t = " 1 "   l a t i n L n B r k = " 0 "   m a r L = " 2 2 8 6 0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6 p P r > < a : l v l 7 p P r   a l g n = " l "   d e f T a b S z = " 9 1 4 4 0 0 "   e a L n B r k = " 1 "   h a n g i n g P u n c t = " 1 "   l a t i n L n B r k = " 0 "   m a r L = " 2 7 4 3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7 p P r > < a : l v l 8 p P r   a l g n = " l "   d e f T a b S z = " 9 1 4 4 0 0 "   e a L n B r k = " 1 "   h a n g i n g P u n c t = " 1 "   l a t i n L n B r k = " 0 "   m a r L = " 3 2 0 0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8 p P r > < a : l v l 9 p P r   a l g n = " l "   d e f T a b S z = " 9 1 4 4 0 0 "   e a L n B r k = " 1 "   h a n g i n g P u n c t = " 1 "   l a t i n L n B r k = " 0 "   m a r L = " 3 6 5 7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9 p P r > < / p : n o t e s S t y l e > < / p : n o t e s M a s t e r > < ! - -   $ I d $   - - >
</file>

<file path=ppt/slideLayouts/_rels/slideLayout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0 . j p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0 . j p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0 . j p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0 . j p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0 . j p g "   T y p e = " h t t p : / / s c h e m a s . o p e n x m l f o r m a t s . o r g / o f f i c e D o c u m e n t / 2 0 0 6 / r e l a t i o n s h i p s / i m a g e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slideLayout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o b j " > < p : c S l d   n a m e = " T i t l e   S l i d e " > < p : b g > < p : b g P r > < a : b l i p F i l l   d p i = " 0 "   r o t W i t h S h a p e = " 1 " > < a : b l i p   r : e m b e d = " r I d 2 " / > < a : s t r e t c h > < a : f i l l R e c t   b = " 0 "   l = " 0 "   r = " 0 "   t = " 0 " / > < / a : s t r e t c h > < / a : b l i p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2 " > < a : e x t L s t > < a : e x t   u r i = " { 9 3 8 6 7 3 C F - 0 0 F 8 - 4 E C 5 - B B 6 6 - C C 7 3 8 B C D 3 9 2 3 } " > < a 1 6 : c r e a t i o n I d   x m l n s : a 1 6 = " h t t p : / / s c h e m a s . m i c r o s o f t . c o m / o f f i c e / d r a w i n g / 2 0 1 0 / m a i n "   i d = " { 3 4 1 6 3 3 6 6 - 0 C 2 2 - 4 4 3 C - 8 0 4 1 - 0 A 1 7 9 6 5 5 E C E 8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C o n t e n t   P l a c e h o l d e r   9 " > < a : e x t L s t > < a : e x t   u r i = " { A E 5 B 1 1 B 2 - D B 3 D - 4 A B 4 - 9 A C 7 - 4 7 3 F 4 A F 7 6 F C 0 } " > < a 1 6 : c r e a t i o n I d   x m l n s : a 1 6 = " h t t p : / / s c h e m a s . m i c r o s o f t . c o m / o f f i c e / d r a w i n g / 2 0 1 0 / m a i n "   i d = " { F 6 D 5 B 3 0 C - 0 A 1 2 - 4 1 1 7 - 8 D B F - 8 3 9 C 3 E 2 D B 6 6 A } " / > < / a : e x t > < / a : e x t L s t > < / p : c N v P r > < p : c N v S p P r > < a : s p L o c k s   n o G r p = " t r u e " / > < / p : c N v S p P r > < p : n v P r > < p : p h   i d x = " 1 " / > < / p : n v P r > < / p : n v S p P r > < p : s p P r /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S l i d e   N u m b e r   P l a c e h o l d e r   4 " > < a : e x t L s t > < a : e x t   u r i = " { 8 2 7 8 E 6 0 2 - B 8 3 8 - 4 3 F B - 8 7 4 4 - E 9 A B 0 2 8 1 F 0 7 C } " > < a 1 6 : c r e a t i o n I d   x m l n s : a 1 6 = " h t t p : / / s c h e m a s . m i c r o s o f t . c o m / o f f i c e / d r a w i n g / 2 0 1 0 / m a i n "   i d = " { A 4 2 2 9 3 8 F - E 0 C 4 - 4 1 C A - 9 8 C A - F D F 6 5 0 A E 7 0 8 9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3 " > < a : e x t L s t > < a : e x t   u r i = " { A D 9 6 2 E 6 2 - C F 8 3 - 4 C A 0 - A D 6 3 - 3 8 1 C E 6 7 B 1 0 3 8 } " > < a 1 6 : c r e a t i o n I d   x m l n s : a 1 6 = " h t t p : / / s c h e m a s . m i c r o s o f t . c o m / o f f i c e / d r a w i n g / 2 0 1 0 / m a i n "   i d = " { 4 3 2 5 B 8 E 3 - C B 6 7 - 4 5 B 6 - 9 C 5 2 - E 5 B 5 C 4 9 8 9 B A B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1 " > < a : e x t L s t > < a : e x t   u r i = " { 3 7 8 F 0 C B B - E 4 6 D - 4 2 C 7 - A 3 E B - 7 2 B 0 3 B 0 6 E 1 E B } " > < a 1 6 : c r e a t i o n I d   x m l n s : a 1 6 = " h t t p : / / s c h e m a s . m i c r o s o f t . c o m / o f f i c e / d r a w i n g / 2 0 1 0 / m a i n "   i d = " { C 1 5 7 D D 1 4 - 1 5 F E - 4 C 1 6 - 8 7 1 1 - 5 6 A 2 8 6 B B D 9 6 A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9 6 7 9 1 6 8 5 - 9 2 6 A - 4 5 5 5 - A 8 0 B - 3 F 7 D D D A 3 4 E 3 C } " > < p 1 4 : c r e a t i o n I d   x m l n s : p 1 4 = " h t t p : / / s c h e m a s . m i c r o s o f t . c o m / o f f i c e / p o w e r p o i n t / 2 0 1 0 / m a i n "   v a l = " 1 6 5 6 7 4 5 5 8 6 3 2 0 " / > < / p : e x t > < / p : e x t L s t > < / p : c S l d > < p : c l r M a p O v r > < a : m a s t e r C l r M a p p i n g / > < / p : c l r M a p O v r > < / p : s l d L a y o u t >
</file>

<file path=ppt/slideLayouts/slideLayout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o b j " > < p : c S l d   n a m e = " T i t l e   a n d   C o n t e n t " > < p : b g > < p : b g P r > < a : b l i p F i l l   d p i = " 0 "   r o t W i t h S h a p e = " 1 " > < a : b l i p   r : e m b e d = " r I d 2 " / > < a : s t r e t c h > < a : f i l l R e c t   b = " 0 "   l = " 0 "   r = " 0 "   t = " 0 " / > < / a : s t r e t c h > < / a : b l i p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2 " > < a : e x t L s t > < a : e x t   u r i = " { 3 9 2 C 7 4 5 D - 7 3 F D - 4 1 8 0 - 8 6 B F - 3 5 3 6 E 1 F E 8 C 4 9 } " > < a 1 6 : c r e a t i o n I d   x m l n s : a 1 6 = " h t t p : / / s c h e m a s . m i c r o s o f t . c o m / o f f i c e / d r a w i n g / 2 0 1 0 / m a i n "   i d = " { C 9 3 4 0 1 1 2 - 7 2 2 C - 4 1 7 E - 8 8 2 B - F 9 A C 0 F 3 4 C 8 2 2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C o n t e n t   P l a c e h o l d e r   9 " > < a : e x t L s t > < a : e x t   u r i = " { 9 7 8 9 1 1 B 8 - 8 7 C F - 4 3 E F - 8 D C B - F F 2 3 0 0 A A F 7 0 B } " > < a 1 6 : c r e a t i o n I d   x m l n s : a 1 6 = " h t t p : / / s c h e m a s . m i c r o s o f t . c o m / o f f i c e / d r a w i n g / 2 0 1 0 / m a i n "   i d = " { 1 1 B 5 A 7 B 2 - 2 C 7 1 - 4 0 3 D - B A 2 B - A D A 2 B 6 D 0 B 3 8 2 } " / > < / a : e x t > < / a : e x t L s t > < / p : c N v P r > < p : c N v S p P r > < a : s p L o c k s   n o G r p = " t r u e " / > < / p : c N v S p P r > < p : n v P r > < p : p h   i d x = " 1 " / > < / p : n v P r > < / p : n v S p P r > < p : s p P r /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S l i d e   N u m b e r   P l a c e h o l d e r   4 " > < a : e x t L s t > < a : e x t   u r i = " { 7 F 7 9 6 C 0 F - F D 6 0 - 4 C 7 8 - 8 1 0 7 - 7 2 9 E 1 6 7 F 8 8 A E } " > < a 1 6 : c r e a t i o n I d   x m l n s : a 1 6 = " h t t p : / / s c h e m a s . m i c r o s o f t . c o m / o f f i c e / d r a w i n g / 2 0 1 0 / m a i n "   i d = " { 2 8 8 D 7 6 9 5 - 2 D 8 2 - 4 C 3 7 - 9 9 3 9 - F 7 0 4 1 3 C 6 F 9 D 4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3 " > < a : e x t L s t > < a : e x t   u r i = " { 8 3 B 7 C B 6 9 - F 9 1 A - 4 5 C 2 - B 7 0 5 - 2 6 C E 3 A C 9 A F 6 6 } " > < a 1 6 : c r e a t i o n I d   x m l n s : a 1 6 = " h t t p : / / s c h e m a s . m i c r o s o f t . c o m / o f f i c e / d r a w i n g / 2 0 1 0 / m a i n "   i d = " { 8 5 E D 6 8 A 2 - 8 5 5 9 - 4 3 F 4 - A 4 3 6 - B 3 B 4 6 D 6 4 1 D C 1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1 " > < a : e x t L s t > < a : e x t   u r i = " { 6 9 E 1 C D 6 B - 9 9 C 9 - 4 C F F - 8 0 1 A - 5 A 6 0 4 B 8 0 2 5 B 3 } " > < a 1 6 : c r e a t i o n I d   x m l n s : a 1 6 = " h t t p : / / s c h e m a s . m i c r o s o f t . c o m / o f f i c e / d r a w i n g / 2 0 1 0 / m a i n "   i d = " { B 7 A C 0 A 4 2 - 2 2 8 5 - 4 B 8 3 - A F 3 9 - 1 2 E 2 F 8 A E 8 4 A 6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7 B E E 6 2 A 6 - 8 4 1 E - 4 E 5 5 - B 9 D 5 - 9 0 D 1 A 0 9 3 0 7 1 E } " > < p 1 4 : c r e a t i o n I d   x m l n s : p 1 4 = " h t t p : / / s c h e m a s . m i c r o s o f t . c o m / o f f i c e / p o w e r p o i n t / 2 0 1 0 / m a i n "   v a l = " 1 6 5 6 7 4 5 5 8 6 3 2 2 " / > < / p : e x t > < / p : e x t L s t > < / p : c S l d > < p : c l r M a p O v r > < a : m a s t e r C l r M a p p i n g / > < / p : c l r M a p O v r > < / p : s l d L a y o u t >
</file>

<file path=ppt/slideLayouts/slideLayout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o b j " > < p : c S l d   n a m e = " T w o   C o n t e n t " > < p : b g > < p : b g P r > < a : b l i p F i l l   d p i = " 0 "   r o t W i t h S h a p e = " 1 " > < a : b l i p   r : e m b e d = " r I d 2 " / > < a : s t r e t c h > < a : f i l l R e c t   b = " 0 "   l = " 0 "   r = " 0 "   t = " 0 " / > < / a : s t r e t c h > < / a : b l i p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2 " > < a : e x t L s t > < a : e x t   u r i = " { 3 1 C 9 2 1 C 4 - 2 0 B 3 - 4 5 5 1 - A C 5 6 - 1 3 3 2 A E 8 E 5 0 1 F } " > < a 1 6 : c r e a t i o n I d   x m l n s : a 1 6 = " h t t p : / / s c h e m a s . m i c r o s o f t . c o m / o f f i c e / d r a w i n g / 2 0 1 0 / m a i n "   i d = " { E 2 7 5 3 9 5 4 - 7 7 1 5 - 4 1 1 3 - 9 7 3 1 - A 8 8 5 6 6 1 0 6 1 9 2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C o n t e n t   P l a c e h o l d e r   9 " > < a : e x t L s t > < a : e x t   u r i = " { 5 3 0 3 8 8 7 D - 5 7 2 D - 4 9 C 5 - B 0 7 7 - 7 0 6 F 3 6 F 0 E 9 8 8 } " > < a 1 6 : c r e a t i o n I d   x m l n s : a 1 6 = " h t t p : / / s c h e m a s . m i c r o s o f t . c o m / o f f i c e / d r a w i n g / 2 0 1 0 / m a i n "   i d = " { 1 D 5 2 6 D 4 9 - 7 9 3 E - 4 6 5 A - 9 2 A B - 2 3 5 D 6 C D 2 5 D D 1 } " / > < / a : e x t > < / a : e x t L s t > < / p : c N v P r > < p : c N v S p P r > < a : s p L o c k s   n o G r p = " t r u e " / > < / p : c N v S p P r > < p : n v P r > < p : p h   i d x = " 1 " / > < / p : n v P r > < / p : n v S p P r > < p : s p P r /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S l i d e   N u m b e r   P l a c e h o l d e r   4 " > < a : e x t L s t > < a : e x t   u r i = " { 4 D 9 7 4 4 3 3 - 6 1 B 4 - 4 0 6 6 - B C 2 C - 5 A E 1 C 9 3 F 4 4 3 0 } " > < a 1 6 : c r e a t i o n I d   x m l n s : a 1 6 = " h t t p : / / s c h e m a s . m i c r o s o f t . c o m / o f f i c e / d r a w i n g / 2 0 1 0 / m a i n "   i d = " { 6 B F 3 1 2 4 9 - 8 3 6 F - 4 6 B 9 - B 1 6 0 - 5 1 F 5 E 1 C A E 8 9 4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3 " > < a : e x t L s t > < a : e x t   u r i = " { C A D 5 1 A E 8 - 6 F 5 F - 4 5 6 0 - B D 5 E - 0 6 7 6 4 2 5 4 8 4 F E } " > < a 1 6 : c r e a t i o n I d   x m l n s : a 1 6 = " h t t p : / / s c h e m a s . m i c r o s o f t . c o m / o f f i c e / d r a w i n g / 2 0 1 0 / m a i n "   i d = " { 8 E 4 F 5 6 D C - 3 A 2 C - 4 5 7 B - A A 0 0 - B 4 6 5 B B 8 3 9 D 1 9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1 " > < a : e x t L s t > < a : e x t   u r i = " { 4 C 4 A A 3 C F - 3 8 F 9 - 4 D A 4 - B E F 2 - 3 0 2 3 4 B 9 1 D B 9 B } " > < a 1 6 : c r e a t i o n I d   x m l n s : a 1 6 = " h t t p : / / s c h e m a s . m i c r o s o f t . c o m / o f f i c e / d r a w i n g / 2 0 1 0 / m a i n "   i d = " { A 1 E E 5 D 1 2 - D 6 1 E - 4 2 4 7 - 8 3 C 4 - A 7 0 F A 7 D D 0 2 8 3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6 7 D 1 6 C 3 9 - 0 5 5 A - 4 9 0 E - 8 7 B C - 7 C 4 2 E 7 9 3 9 7 2 E } " > < p 1 4 : c r e a t i o n I d   x m l n s : p 1 4 = " h t t p : / / s c h e m a s . m i c r o s o f t . c o m / o f f i c e / p o w e r p o i n t / 2 0 1 0 / m a i n "   v a l = " 1 6 5 6 7 4 5 5 8 6 3 2 4 " / > < / p : e x t > < / p : e x t L s t > < / p : c S l d > < p : c l r M a p O v r > < a : m a s t e r C l r M a p p i n g / > < / p : c l r M a p O v r > < / p : s l d L a y o u t >
</file>

<file path=ppt/slideLayouts/slideLayout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o b j " > < p : c S l d   n a m e = " T i t l e   O n l y " > < p : b g > < p : b g P r > < a : b l i p F i l l   d p i = " 0 "   r o t W i t h S h a p e = " 1 " > < a : b l i p   r : e m b e d = " r I d 2 " / > < a : s t r e t c h > < a : f i l l R e c t   b = " 0 "   l = " 0 "   r = " 0 "   t = " 0 " / > < / a : s t r e t c h > < / a : b l i p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2 " > < a : e x t L s t > < a : e x t   u r i = " { E 2 D 7 C 3 A E - 8 E 7 0 - 4 C 1 6 - 8 B 5 3 - E 8 A C D 4 C 2 C E 6 8 } " > < a 1 6 : c r e a t i o n I d   x m l n s : a 1 6 = " h t t p : / / s c h e m a s . m i c r o s o f t . c o m / o f f i c e / d r a w i n g / 2 0 1 0 / m a i n "   i d = " { 8 F B D 0 8 B B - A 4 3 D - 4 2 7 1 - 8 F C 7 - 8 8 4 3 1 3 2 3 8 3 B B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C o n t e n t   P l a c e h o l d e r   9 " > < a : e x t L s t > < a : e x t   u r i = " { A A 7 C 6 6 5 7 - D 9 8 F - 4 E 1 1 - B 7 0 4 - 0 C F E E F 4 A C 6 8 C } " > < a 1 6 : c r e a t i o n I d   x m l n s : a 1 6 = " h t t p : / / s c h e m a s . m i c r o s o f t . c o m / o f f i c e / d r a w i n g / 2 0 1 0 / m a i n "   i d = " { C 0 4 9 3 3 9 4 - 4 A 9 F - 4 0 9 1 - 8 E 0 7 - 1 5 C 8 8 2 5 1 C 1 6 9 } " / > < / a : e x t > < / a : e x t L s t > < / p : c N v P r > < p : c N v S p P r > < a : s p L o c k s   n o G r p = " t r u e " / > < / p : c N v S p P r > < p : n v P r > < p : p h   i d x = " 1 " / > < / p : n v P r > < / p : n v S p P r > < p : s p P r /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S l i d e   N u m b e r   P l a c e h o l d e r   4 " > < a : e x t L s t > < a : e x t   u r i = " { C 2 E F 7 D 8 C - 8 7 B F - 4 F 0 9 - B F E E - 0 5 C D 0 4 5 5 C 2 8 A } " > < a 1 6 : c r e a t i o n I d   x m l n s : a 1 6 = " h t t p : / / s c h e m a s . m i c r o s o f t . c o m / o f f i c e / d r a w i n g / 2 0 1 0 / m a i n "   i d = " { 2 6 7 E E 3 0 6 - 5 3 4 B - 4 1 B 6 - B 7 1 A - C 6 8 A 8 E C 4 9 2 8 E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3 " > < a : e x t L s t > < a : e x t   u r i = " { A 2 5 E 9 5 B 9 - A C 0 F - 4 4 7 C - A 5 7 C - E 7 D 9 6 E D 6 F A D F } " > < a 1 6 : c r e a t i o n I d   x m l n s : a 1 6 = " h t t p : / / s c h e m a s . m i c r o s o f t . c o m / o f f i c e / d r a w i n g / 2 0 1 0 / m a i n "   i d = " { 0 5 F 2 6 F 3 1 - 5 3 C F - 4 6 E F - 8 2 5 A - 3 2 9 7 E 4 F 7 5 B 2 4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1 " > < a : e x t L s t > < a : e x t   u r i = " { 4 8 B 7 3 E 0 C - 2 6 D C - 4 A A 6 - 9 9 C E - 4 8 3 7 3 C 0 8 7 3 3 F } " > < a 1 6 : c r e a t i o n I d   x m l n s : a 1 6 = " h t t p : / / s c h e m a s . m i c r o s o f t . c o m / o f f i c e / d r a w i n g / 2 0 1 0 / m a i n "   i d = " { E E 1 3 E 9 F 2 - 7 9 F 5 - 4 D 9 C - 8 4 0 7 - 8 C 8 A 1 7 1 9 6 5 4 A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C C B 2 7 5 7 7 - 3 1 4 C - 4 4 D 6 - 8 2 E A - 7 F 9 A F 3 8 C 0 E 0 E } " > < p 1 4 : c r e a t i o n I d   x m l n s : p 1 4 = " h t t p : / / s c h e m a s . m i c r o s o f t . c o m / o f f i c e / p o w e r p o i n t / 2 0 1 0 / m a i n "   v a l = " 1 6 5 6 7 4 5 5 8 6 3 2 6 " / > < / p : e x t > < / p : e x t L s t > < / p : c S l d > < p : c l r M a p O v r > < a : m a s t e r C l r M a p p i n g / > < / p : c l r M a p O v r > < / p : s l d L a y o u t >
</file>

<file path=ppt/slideLayouts/slideLayout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o b j " > < p : c S l d   n a m e = " B l a n k " > < p : b g > < p : b g P r > < a : b l i p F i l l   d p i = " 0 "   r o t W i t h S h a p e = " 1 " > < a : b l i p   r : e m b e d = " r I d 2 " / > < a : s t r e t c h > < a : f i l l R e c t   b = " 0 "   l = " 0 "   r = " 0 "   t = " 0 " / > < / a : s t r e t c h > < / a : b l i p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2 " > < a : e x t L s t > < a : e x t   u r i = " { 1 6 B 2 7 C 4 9 - 6 0 8 0 - 4 C 2 3 - A 8 3 C - 3 A 7 3 3 8 E 0 0 A B 4 } " > < a 1 6 : c r e a t i o n I d   x m l n s : a 1 6 = " h t t p : / / s c h e m a s . m i c r o s o f t . c o m / o f f i c e / d r a w i n g / 2 0 1 0 / m a i n "   i d = " { E B F E A E 8 6 - 3 0 2 F - 4 9 7 8 - 8 0 0 5 - 2 9 8 7 8 C 6 8 3 4 7 2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C o n t e n t   P l a c e h o l d e r   9 " > < a : e x t L s t > < a : e x t   u r i = " { 7 0 1 E D A B 0 - 5 8 9 1 - 4 D 3 A - 8 F D 0 - 1 5 4 6 E 9 D E B 3 8 9 } " > < a 1 6 : c r e a t i o n I d   x m l n s : a 1 6 = " h t t p : / / s c h e m a s . m i c r o s o f t . c o m / o f f i c e / d r a w i n g / 2 0 1 0 / m a i n "   i d = " { D 8 B E 2 0 3 E - 5 B F F - 4 3 B A - A D 5 7 - A A E C F 5 4 5 7 E 1 1 } " / > < / a : e x t > < / a : e x t L s t > < / p : c N v P r > < p : c N v S p P r > < a : s p L o c k s   n o G r p = " t r u e " / > < / p : c N v S p P r > < p : n v P r > < p : p h   i d x = " 1 " / > < / p : n v P r > < / p : n v S p P r > < p : s p P r / > < p : t x B o d y > < a : b o d y P r   r t l C o l = " 0 " / > < a : l s t S t y l e > < a : l v l 1 p P r   l v l = " 0 " / > < a : l v l 2 p P r   l v l = " 1 " / > < a : l v l 3 p P r   l v l = " 2 " / > < a : l v l 4 p P r   l v l = " 3 " / > < a : l v l 5 p P r   l v l = " 4 " /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S l i d e   N u m b e r   P l a c e h o l d e r   4 " > < a : e x t L s t > < a : e x t   u r i = " { F C E 7 0 7 5 7 - D 2 C F - 4 C D 3 - B 2 B E - 3 B 8 7 9 B 0 4 7 8 7 C } " > < a 1 6 : c r e a t i o n I d   x m l n s : a 1 6 = " h t t p : / / s c h e m a s . m i c r o s o f t . c o m / o f f i c e / d r a w i n g / 2 0 1 0 / m a i n "   i d = " { 7 1 6 D A B B 4 - A D F 4 - 4 F 8 5 - A 8 3 F - F A 2 E F A 0 7 E 8 3 0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3 " > < a : e x t L s t > < a : e x t   u r i = " { C 3 B 5 6 D 0 7 - 1 6 D D - 4 3 4 6 - B 3 2 1 - 9 3 5 6 6 5 6 7 6 5 8 0 } " > < a 1 6 : c r e a t i o n I d   x m l n s : a 1 6 = " h t t p : / / s c h e m a s . m i c r o s o f t . c o m / o f f i c e / d r a w i n g / 2 0 1 0 / m a i n "   i d = " { 6 8 E 2 F 0 5 7 - 1 3 4 3 - 4 6 6 9 - 9 A F F - C 0 7 E A E 7 2 E 7 5 A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1 " > < a : e x t L s t > < a : e x t   u r i = " { 9 0 2 A 6 2 1 9 - 4 7 D 5 - 4 9 1 1 - 8 7 F F - 7 F 2 7 7 3 2 F 4 0 4 B } " > < a 1 6 : c r e a t i o n I d   x m l n s : a 1 6 = " h t t p : / / s c h e m a s . m i c r o s o f t . c o m / o f f i c e / d r a w i n g / 2 0 1 0 / m a i n "   i d = " { 2 8 1 1 C 1 8 3 - 4 E 4 0 - 4 4 D 5 - 9 7 3 6 - 7 A 0 3 4 7 1 6 A D D D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> < a : l v l 1 p P r   l v l = " 0 " /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8 F 2 1 D 9 8 7 - 2 4 7 0 - 4 A 9 4 - B F 6 1 - 2 C A 5 9 0 2 0 5 6 1 9 } " > < p 1 4 : c r e a t i o n I d   x m l n s : p 1 4 = " h t t p : / / s c h e m a s . m i c r o s o f t . c o m / o f f i c e / p o w e r p o i n t / 2 0 1 0 / m a i n "   v a l = " 1 6 5 6 7 4 5 5 8 6 3 2 9 " / > < / p : e x t > < / p : e x t L s t > < / p : c S l d > < p : c l r M a p O v r > < a : m a s t e r C l r M a p p i n g / > < / p : c l r M a p O v r > < / p : s l d L a y o u t >
</file>

<file path=ppt/slideMasters/_rels/slide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R e l a t i o n s h i p   I d = " r I d 2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s l i d e L a y o u t s / s l i d e L a y o u t 3 . x m l "   T y p e = " h t t p : / / s c h e m a s . o p e n x m l f o r m a t s . o r g / o f f i c e D o c u m e n t / 2 0 0 6 / r e l a t i o n s h i p s / s l i d e L a y o u t " / > < R e l a t i o n s h i p   I d = " r I d 4 "   T a r g e t = " . . / s l i d e L a y o u t s / s l i d e L a y o u t 4 . x m l "   T y p e = " h t t p : / / s c h e m a s . o p e n x m l f o r m a t s . o r g / o f f i c e D o c u m e n t / 2 0 0 6 / r e l a t i o n s h i p s / s l i d e L a y o u t " / > < R e l a t i o n s h i p   I d = " r I d 5 "   T a r g e t = " . . / s l i d e L a y o u t s / s l i d e L a y o u t 5 . x m l "   T y p e = " h t t p : / / s c h e m a s . o p e n x m l f o r m a t s . o r g / o f f i c e D o c u m e n t / 2 0 0 6 / r e l a t i o n s h i p s / s l i d e L a y o u t " / > < R e l a t i o n s h i p   I d = " r I d 6 "   T a r g e t = " . . / t h e m e / t h e m e 1 . x m l "   T y p e = " h t t p : / / s c h e m a s . o p e n x m l f o r m a t s . o r g / o f f i c e D o c u m e n t / 2 0 0 6 / r e l a t i o n s h i p s / t h e m e " / > < R e l a t i o n s h i p   I d = " r I d 7 "   T a r g e t = " . . / m e d i a / i m a g e 7 5 . j p g "   T y p e = " h t t p : / / s c h e m a s . o p e n x m l f o r m a t s . o r g / o f f i c e D o c u m e n t / 2 0 0 6 / r e l a t i o n s h i p s / i m a g e " / > < / R e l a t i o n s h i p s >
</file>

<file path=ppt/slideMasters/slideMaster1.xml>�� < ? x m l   v e r s i o n = " 1 . 0 "   e n c o d i n g = " U T F - 1 6 " ? > < p : s l d M a s t e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M a s t e r 1 " > < p : b g > < p : b g P r > < a : b l i p F i l l   d p i = " 0 "   r o t W i t h S h a p e = " 1 " > < a : b l i p   r : e m b e d = " r I d 7 " / > < a : s t r e t c h > < a : f i l l R e c t   b = " 0 "   l = " 0 "   r = " 0 "   t = " 0 " / > < / a : s t r e t c h > < / a : b l i p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P l a c e h o l d e r   1 " > < a : e x t L s t > < a : e x t   u r i = " { 0 A 4 7 9 D 5 1 - 5 0 C 7 - 4 4 5 7 - B D B B - D F F 4 1 1 8 D 9 4 3 5 } " > < a 1 6 : c r e a t i o n I d   x m l n s : a 1 6 = " h t t p : / / s c h e m a s . m i c r o s o f t . c o m / o f f i c e / d r a w i n g / 2 0 1 0 / m a i n "   i d = " { 1 E 7 E 4 6 A 8 - E 3 A 9 - 4 E D 7 - 8 8 4 9 - 0 4 C A 9 F E C E D E F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4 7 6 2 5 0 " / > < a : e x t   c x = " 7 6 2 0 0 0 0 "   c y = " 5 7 1 5 0 0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> < a : n o A u t o f i t / > < / a : b o d y P r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T e x t   P l a c e h o l d e r   2 " > < a : e x t L s t > < a : e x t   u r i = " { 6 2 6 3 C E E 8 - 4 E 1 7 - 4 6 F C - 9 A D 3 - E 8 5 5 C B A D 1 1 0 8 } " > < a 1 6 : c r e a t i o n I d   x m l n s : a 1 6 = " h t t p : / / s c h e m a s . m i c r o s o f t . c o m / o f f i c e / d r a w i n g / 2 0 1 0 / m a i n "   i d = " { 7 0 F D F 0 D F - E 5 A 9 - 4 C 2 F - B 8 0 8 - E 6 2 A C 4 B 5 2 D 2 9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7 6 2 0 0 0 "   y = " 1 1 9 0 6 2 5 " / > < a : e x t   c x = " 7 6 2 0 0 0 0 "   c y = " 2 9 2 3 1 4 4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9 3 6 0 0 "   v e r t = " h o r z " > < a : n o r m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S l i d e   N u m b e r   P l a c e h o l d e r   5 " > < a : e x t L s t > < a : e x t   u r i = " { B D B 8 8 6 A F - A C 9 B - 4 E C 1 - 8 8 5 0 - E 4 0 D 0 1 2 8 A B 2 C } " > < a 1 6 : c r e a t i o n I d   x m l n s : a 1 6 = " h t t p : / / s c h e m a s . m i c r o s o f t . c o m / o f f i c e / d r a w i n g / 2 0 1 0 / m a i n "   i d = " { 6 A 5 5 8 8 B 0 - 3 B 2 D - 4 2 5 8 - A 4 A 3 - 8 C 5 5 E 6 A 8 3 F C 1 } " / > < / a : e x t > < / a : e x t L s t > < / p : c N v P r > < p : c N v S p P r > < a : s p L o c k s   n o G r p = " t r u e " / > < / p : c N v S p P r > < p : n v P r > < p : p h   i d x = " 4 "   s z = " q u a r t e r "   t y p e = " s l d N u m " / > < / p : n v P r > < / p : n v S p P r > < p : s p P r > < a : x f r m   r o t = " 0 " > < a : o f f   x = " 6 4 7 8 6 2 4 "   y = " 4 6 6 7 2 5 0 " / > < a : e x t   c x = " 1 9 0 5 0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r "   l v l = " 0 " > < a : d e f R P r   b = " 0 "   d i r t y = " 0 "   i = " 0 "   l a n g = " e n - U S "   s z = " 6 0 0 " > < a : s o l i d F i l l > < a : s c h e m e C l r   v a l = " t x 1 " > < a : l u m M o d   v a l = " 7 5 0 0 0 " / > < a : l u m O f f   v a l = " 2 5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F o o t e r   P l a c e h o l d e r   4 " > < a : e x t L s t > < a : e x t   u r i = " { 5 0 2 B A 5 F 4 - D 9 4 F - 4 A 3 0 - 9 E D 9 - 5 6 B 8 2 4 7 6 2 D 9 6 } " > < a 1 6 : c r e a t i o n I d   x m l n s : a 1 6 = " h t t p : / / s c h e m a s . m i c r o s o f t . c o m / o f f i c e / d r a w i n g / 2 0 1 0 / m a i n "   i d = " { 5 E 4 1 C E 1 C - 1 B 9 A - 4 2 B 3 - A 0 6 F - A 3 6 B A B 7 7 2 E B 7 } " / > < / a : e x t > < / a : e x t L s t > < / p : c N v P r > < p : c N v S p P r > < a : s p L o c k s   n o G r p = " t r u e " / > < / p : c N v S p P r > < p : n v P r > < p : p h   i d x = " 3 "   s z = " q u a r t e r "   t y p e = " f t r " / > < / p : n v P r > < / p : n v S p P r > < p : s p P r > < a : x f r m   r o t = " 0 " > < a : o f f   x = " 3 0 9 5 6 2 5 "   y = " 4 6 6 7 2 5 0 " / > < a : e x t   c x = " 2 9 5 2 7 5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i = " 0 "   l a n g = " e n - U S "   s z = " 6 0 0 " > < a : s o l i d F i l l > < a : s c h e m e C l r   v a l = " t x 1 " > < a : l u m M o d   v a l = " 7 5 0 0 0 " / > < a : l u m O f f   v a l = " 2 5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D a t e   P l a c e h o l d e r   3 " > < a : e x t L s t > < a : e x t   u r i = " { 9 9 5 4 1 3 D 6 - 7 E 2 F - 4 D F D - 9 E 5 8 - E B F 3 D 9 9 4 8 0 3 3 } " > < a 1 6 : c r e a t i o n I d   x m l n s : a 1 6 = " h t t p : / / s c h e m a s . m i c r o s o f t . c o m / o f f i c e / d r a w i n g / 2 0 1 0 / m a i n "   i d = " { 6 0 6 8 E 9 3 0 - 8 F F 9 - 4 4 C E - 9 3 1 7 - 2 6 5 8 1 F C E 1 7 3 5 } " / > < / a : e x t > < / a : e x t L s t > < / p : c N v P r > < p : c N v S p P r > < a : s p L o c k s   n o G r p = " t r u e " / > < / p : c N v S p P r > < p : n v P r > < p : p h   i d x = " 2 "   s z = " h a l f "   t y p e = " d t " / > < / p : n v P r > < / p : n v S p P r > < p : s p P r > < a : x f r m   r o t = " 0 " > < a : o f f   x = " 7 6 9 8 6 1 "   y = " 4 6 6 7 2 5 0 " / > < a : e x t   c x = " 1 9 0 5 0 0 0 "   c y = " 2 8 5 7 5 0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i = " 0 "   l a n g = " e n - U S "   s z = " 6 0 0 " > < a : s o l i d F i l l > < a : s c h e m e C l r   v a l = " t x 1 " > < a : l u m M o d   v a l = " 7 5 0 0 0 " / > < a : l u m O f f   v a l = " 2 5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s l d L a y o u t I d L s t > < p : s l d L a y o u t I d   i d = " 2 1 4 7 4 8 3 6 4 9 "   r : i d = " r I d 1 " / > < p : s l d L a y o u t I d   i d = " 2 1 4 7 4 8 3 6 5 0 "   r : i d = " r I d 2 " / > < p : s l d L a y o u t I d   i d = " 2 1 4 7 4 8 3 6 5 1 "   r : i d = " r I d 3 " / > < p : s l d L a y o u t I d   i d = " 2 1 4 7 4 8 3 6 5 2 "   r : i d = " r I d 4 " / > < p : s l d L a y o u t I d   i d = " 2 1 4 7 4 8 3 6 5 3 "   r : i d = " r I d 5 " / > < / p : s l d L a y o u t I d L s t > < p : t x S t y l e s > < p : t i t l e S t y l e > < a : l v l 1 p P r   a l g n = " l "   l v l = " 0 "   r t l = " f a l s e " > < a : l n S p c > < a : s p c P c t   v a l = " 1 0 0 0 0 0 " / > < / a : l n S p c > < a : s p c B e f > < a : s p c P c t   v a l = " 0 " / > < / a : s p c B e f > < a : b u N o n e / > < a : d e f R P r   b = " 1 "   d i r t y = " 0 "   i = " 0 "   l a n g = " e n - U S "   s z = " 2 8 0 0 " > < a : s o l i d F i l l > < a : s c h e m e C l r   v a l = " t x 2 " / > < / a : s o l i d F i l l > < a : l a t i n   t y p e f a c e = " + m j - l t " / > < / a : d e f R P r > < / a : l v l 1 p P r > < / p : t i t l e S t y l e > < p : b o d y S t y l e > < a : l v l 1 p P r   a l g n = " l "   i n d e n t = " - 3 4 2 9 0 0 "   l v l = " 0 "   m a r L = " 3 4 2 9 0 0 "   r t l = " f a l s e " > < a : s p c B e f > < a : s p c P t s   v a l = " 1 2 0 0 " / > < / a : s p c B e f > < a : b u C l r > < a : s c h e m e C l r   v a l = " a c c e n t 1 " / > < / a : b u C l r > < a : b u S z P c t   v a l = " 1 0 0 0 0 0 " / > < a : b u F o n t   t y p e f a c e = " S o u r c e   S a n s   P r o " / > < a : b u C h a r   c h a r = "'o " / > < a : d e f R P r   b = " 0 "   d i r t y = " 0 "   i = " 0 "   l a n g = " e n - U S "   s z = " 1 8 0 0 " > < a : s o l i d F i l l > < a : s c h e m e C l r   v a l = " t x 2 " / > < / a : s o l i d F i l l > < a : l a t i n   t y p e f a c e = " + m n - l t " / > < / a : d e f R P r > < / a : l v l 1 p P r > < a : l v l 2 p P r   a l g n = " l "   i n d e n t = " - 2 8 5 7 5 0 "   l v l = " 1 "   m a r L = " 7 4 2 9 5 0 "   r t l = " f a l s e " > < a : s p c B e f > < a : s p c P t s   v a l = " 4 0 0 " / > < / a : s p c B e f > < a : b u C l r > < a : s c h e m e C l r   v a l = " a c c e n t 1 " / > < / a : b u C l r > < a : b u F o n t   t y p e f a c e = " A r i a l " / > < a : b u C h a r   c h a r = " - " / > < a : d e f R P r   b = " 0 "   d i r t y = " 0 "   i = " 0 "   l a n g = " e n - U S "   s z = " 1 6 0 0 " > < a : s o l i d F i l l > < a : s c h e m e C l r   v a l = " t x 2 " / > < / a : s o l i d F i l l > < a : l a t i n   t y p e f a c e = " + m n - l t " / > < / a : d e f R P r > < / a : l v l 2 p P r > < a : l v l 3 p P r   a l g n = " l "   i n d e n t = " - 2 2 8 6 0 0 "   l v l = " 2 "   m a r L = " 1 1 4 3 0 0 0 "   r t l = " f a l s e " > < a : s p c B e f > < a : s p c P t s   v a l = " 4 0 0 " / > < / a : s p c B e f > < a : b u C l r > < a : s c h e m e C l r   v a l = " a c c e n t 1 " / > < / a : b u C l r > < a : b u F o n t   t y p e f a c e = " A r i a l " / > < a : b u C h a r   c h a r = " - " / > < a : d e f R P r   b = " 0 "   d i r t y = " 0 "   i = " 0 "   l a n g = " e n - U S "   s z = " 1 4 0 0 " > < a : s o l i d F i l l > < a : s c h e m e C l r   v a l = " t x 2 " / > < / a : s o l i d F i l l > < a : l a t i n   t y p e f a c e = " + m n - l t " / > < / a : d e f R P r > < / a : l v l 3 p P r > < a : l v l 4 p P r   a l g n = " l "   i n d e n t = " - 2 2 8 6 0 0 "   l v l = " 3 "   m a r L = " 1 6 0 0 2 0 0 "   r t l = " f a l s e " > < a : s p c B e f > < a : s p c P t s   v a l = " 4 0 0 " / > < / a : s p c B e f > < a : b u C l r > < a : s c h e m e C l r   v a l = " a c c e n t 1 " / > < / a : b u C l r > < a : b u F o n t   t y p e f a c e = " A r i a l " / > < a : b u C h a r   c h a r = " - " / > < a : d e f R P r   b = " 0 "   d i r t y = " 0 "   i = " 0 "   l a n g = " e n - U S "   s z = " 1 2 0 0 " > < a : s o l i d F i l l > < a : s c h e m e C l r   v a l = " t x 2 " / > < / a : s o l i d F i l l > < a : l a t i n   t y p e f a c e = " + m n - l t " / > < / a : d e f R P r > < / a : l v l 4 p P r > < a : l v l 5 p P r   a l g n = " l "   i n d e n t = " - 2 2 8 6 0 0 "   l v l = " 4 "   m a r L = " 2 0 5 7 4 0 0 "   r t l = " f a l s e " > < a : s p c B e f > < a : s p c P t s   v a l = " 4 0 0 " / > < / a : s p c B e f > < a : b u C l r > < a : s c h e m e C l r   v a l = " a c c e n t 1 " / > < / a : b u C l r > < a : b u F o n t   t y p e f a c e = " A r i a l " / > < a : b u C h a r   c h a r = " - " / > < a : d e f R P r   b = " 0 "   d i r t y = " 0 "   i = " 0 "   l a n g = " e n - U S "   s z = " 1 1 0 0 " > < a : s o l i d F i l l > < a : s c h e m e C l r   v a l = " t x 2 " / > < / a : s o l i d F i l l > < a : l a t i n   t y p e f a c e = " + m n - l t " / > < / a : d e f R P r > < / a : l v l 5 p P r > < a : l v l 6 p P r   a l g n = " l "   i n d e n t = " - 2 2 8 6 0 0 "   l v l = " 5 "   m a r L = " 2 5 1 4 6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2 " / > < / a : s o l i d F i l l > < a : l a t i n   t y p e f a c e = " + m n - l t " / > < / a : d e f R P r > < / a : l v l 6 p P r > < a : l v l 7 p P r   a l g n = " l "   i n d e n t = " - 2 2 8 6 0 0 "   l v l = " 6 "   m a r L = " 2 9 7 1 8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2 " / > < / a : s o l i d F i l l > < a : l a t i n   t y p e f a c e = " + m n - l t " / > < / a : d e f R P r > < / a : l v l 7 p P r > < a : l v l 8 p P r   a l g n = " l "   i n d e n t = " - 2 2 8 6 0 0 "   l v l = " 7 "   m a r L = " 3 4 2 9 0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2 " / > < / a : s o l i d F i l l > < a : l a t i n   t y p e f a c e = " + m n - l t " / > < / a : d e f R P r > < / a : l v l 8 p P r > < a : l v l 9 p P r   a l g n = " l "   i n d e n t = " - 2 2 8 6 0 0 "   l v l = " 8 "   m a r L = " 3 8 8 6 2 0 0 "   r t l = " f a l s e " > < a : s p c B e f > < a : s p c P c t   v a l = " 2 0 0 0 0 " / > < / a : s p c B e f > < a : b u F o n t   t y p e f a c e = " A r i a l " / > < a : b u C h a r   c h a r = " - " / > < a : d e f R P r   b = " 0 "   d i r t y = " 0 "   i = " 0 "   l a n g = " e n - U S "   s z = " 1 1 0 0 " > < a : s o l i d F i l l > < a : s c h e m e C l r   v a l = " t x 2 " / > < / a : s o l i d F i l l > < a : l a t i n   t y p e f a c e = " + m n - l t " / > < / a : d e f R P r > < / a : l v l 9 p P r > < / p : b o d y S t y l e > < p : o t h e r S t y l e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o t h e r S t y l e > < / p : t x S t y l e s > < / p : s l d M a s t e r >
</file>

<file path=ppt/slides/_rels/slid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1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1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1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1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5 . x m l "   T y p e = " h t t p : / / s c h e m a s . o p e n x m l f o r m a t s . o r g / o f f i c e D o c u m e n t / 2 0 0 6 / r e l a t i o n s h i p s / s l i d e L a y o u t " / > < / R e l a t i o n s h i p s >
</file>

<file path=ppt/slides/_rels/slide1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1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1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1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1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8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9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0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1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2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3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4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5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6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7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8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9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0 . p n g "   T y p e = " h t t p : / / s c h e m a s . o p e n x m l f o r m a t s . o r g / o f f i c e D o c u m e n t / 2 0 0 6 / r e l a t i o n s h i p s / i m a g e " / > < R e l a t i o n s h i p   I d = " r I d 3 "   T a r g e t = " . . / m e d i a / i m a g e 2 1 . j p g "   T y p e = " h t t p : / / s c h e m a s . o p e n x m l f o r m a t s . o r g / o f f i c e D o c u m e n t / 2 0 0 6 / r e l a t i o n s h i p s / i m a g e " / > < R e l a t i o n s h i p   I d = " r I d 4 "   T a r g e t = " . . / m e d i a / i m a g e 2 2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3 . j p g "   T y p e = " h t t p : / / s c h e m a s . o p e n x m l f o r m a t s . o r g / o f f i c e D o c u m e n t / 2 0 0 6 / r e l a t i o n s h i p s / i m a g e " / > < R e l a t i o n s h i p   I d = " r I d 3 "   T a r g e t = " . . / m e d i a / i m a g e 2 4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5 . p n g "   T y p e = " h t t p : / / s c h e m a s . o p e n x m l f o r m a t s . o r g / o f f i c e D o c u m e n t / 2 0 0 6 / r e l a t i o n s h i p s / i m a g e " / > < R e l a t i o n s h i p   I d = " r I d 3 "   T a r g e t = " . . / m e d i a / i m a g e 2 6 . p n g "   T y p e = " h t t p : / / s c h e m a s . o p e n x m l f o r m a t s . o r g / o f f i c e D o c u m e n t / 2 0 0 6 / r e l a t i o n s h i p s / i m a g e " / > < R e l a t i o n s h i p   I d = " r I d 4 "   T a r g e t = " . . / m e d i a / i m a g e 2 7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8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9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0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4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5 . x m l "   T y p e = " h t t p : / / s c h e m a s . o p e n x m l f o r m a t s . o r g / o f f i c e D o c u m e n t / 2 0 0 6 / r e l a t i o n s h i p s / s l i d e L a y o u t " / > < / R e l a t i o n s h i p s >
</file>

<file path=ppt/slides/_rels/slide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slide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f a l s e " > < p : c S l d   n a m e = " s l i d e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5 " > < a : e x t L s t > < a : e x t   u r i = " { 6 1 7 F 5 4 6 B - C C F 3 - 4 0 9 5 - A F 0 1 - 7 A 9 F 9 8 0 A E C 3 D } " > < a 1 6 : c r e a t i o n I d   x m l n s : a 1 6 = " h t t p : / / s c h e m a s . m i c r o s o f t . c o m / o f f i c e / d r a w i n g / 2 0 1 0 / m a i n "   i d = " { 8 4 F C 9 C B 0 - E 4 C C - 4 6 8 0 - 8 D 9 4 - 7 B 8 3 C F 4 5 6 3 B B } " / > < / a : e x t > < / a : e x t L s t > < / p : c N v P r > < p : c N v S p P r / > < p : n v P r / > < / p : n v S p P r > < p : s p P r > < a : x f r m   r o t = " 0 " > < a : o f f   x = " 9 0 5 2 5 6 "   y = " 3 2 5 7 5 5 0 " / > < a : e x t   c x = " 7 4 0 6 6 4 0 "   c y = " 0 " / > < / a : x f r m > < a : c u s t G e o m > < a : a v L s t / > < a : g d L s t / > < a : a h L s t / > < a : c x n L s t / > < a : r e c t   b = " b "   l = " 0 "   r = " r "   t = " 0 " / > < a : p a t h L s t > < a : p a t h   h = " 0 "   w = " 9 8 7 5 5 2 0 " > < a : m o v e T o > < a : p t   x = " 0 "   y = " 0 " / > < / a : m o v e T o > < a : l n T o > < a : p t   x = " 9 8 7 5 5 2 1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6 " > < a : e x t L s t > < a : e x t   u r i = " { C 5 5 B C 3 E 6 - F B C 7 - 4 4 B D - A 6 1 3 - 8 A 7 0 8 4 8 9 4 D A 9 } " > < a 1 6 : c r e a t i o n I d   x m l n s : a 1 6 = " h t t p : / / s c h e m a s . m i c r o s o f t . c o m / o f f i c e / d r a w i n g / 2 0 1 0 / m a i n "   i d = " { 2 A E 1 9 2 B 4 - A 7 5 6 - 4 C D D - 8 1 8 8 - 8 6 C D 7 A 2 5 1 7 6 6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7 6 2 0 0 0 "   y = " 1 1 9 0 6 2 5 " / > < a : e x t   c x = " 7 6 2 0 0 0 0 "   c y = " 1 5 2 2 9 2 3 " / > < / a : x f r m > < a : p r s t G e o m   p r s t = " r e c t " > < a : a v L s t / > < / a : p r s t G e o m > < / p : s p P r > < p : t x B o d y > < a : b o d y P r   b I n s = " 0 "   l I n s = " 0 "   r I n s = " 0 "   r t l C o l = " 0 "   t I n s = " 4 8 1 5 2 3 "   v e r t = " h o r z "   w r a p = " s q u a r e " > < a : s p A u t o F i t / > < / a : b o d y P r > < a : l s t S t y l e / > < a : p > < a : p P r   m a r L = " 1 6 5 1 0 "   m a r R = " 5 0 8 0 " > < a : l n S p c > < a : s p c P t s   v a l = " 8 2 0 0 " / > < / a : l n S p c > < a : s p c B e f > < a : s p c P t s   v a l = " 1 5 4 0 " / > < / a : s p c B e f > < / a : p P r > < a : r > < a : r P r   d i r t y = " 0 "   l a n g = " e n - U S "   s p c = " - 5 3 5 "   s z = " 2 0 0 0 " > < a : s o l i d F i l l > < a : s r g b C l r   v a l = " 0 0 0 0 0 0 " / > < / a : s o l i d F i l l > < a : l a t i n   t y p e f a c e = " B a h n s c h r i f t   L i g h t   S e m i C o n d e n s e d " / > < / a : r P r > < a : t > D a t a   < / a : t > < / a : r > < a : r > < a : r P r   d i r t y = " 0 "   l a n g = " e n - U S "   s p c = " - 6 3 0 "   s z = " 2 0 0 0 " > < a : s o l i d F i l l > < a : s r g b C l r   v a l = " 0 0 0 0 0 0 " / > < / a : s o l i d F i l l > < a : l a t i n   t y p e f a c e = " B a h n s c h r i f t   L i g h t   S e m i C o n d e n s e d " / > < / a : r P r > < a : t > S c i e n c e < / a : t > < / a : r > < a : r > < a : r P r   d i r t y = " 0 "   l a n g = " e n - U S "   s p c = " - 8 6 9 "   s z = " 2 0 0 0 " > < a : s o l i d F i l l > < a : s r g b C l r   v a l = " 0 0 0 0 0 0 " / > < / a : s o l i d F i l l > < a : l a t i n   t y p e f a c e = " B a h n s c h r i f t   L i g h t   S e m i C o n d e n s e d " / > < / a : r P r > < a : t >   < / a : t > < / a : r > < a : r > < a : r P r   d i r t y = " 0 "   l a n g = " e n - U S "   s p c = " - 5 6 5 "   s z = " 2 0 0 0 " > < a : s o l i d F i l l > < a : s r g b C l r   v a l = " 0 0 0 0 0 0 " / > < / a : s o l i d F i l l > < a : l a t i n   t y p e f a c e = " B a h n s c h r i f t   L i g h t   S e m i C o n d e n s e d " / > < / a : r P r > < a : t > C a p s t o n e   < / a : t > < / a : r > < a : r > < a : r P r   d i r t y = " 0 "   l a n g = " e n - U S "   s p c = " - 5 6 5 "   s z = " 2 0 0 0 " > < a : s o l i d F i l l > < a : s r g b C l r   v a l = " 0 0 0 0 0 0 " / > < / a : s o l i d F i l l > < a : l a t i n   t y p e f a c e = " B a h n s c h r i f t   L i g h t   S e m i C o n d e n s e d " / > < / a : r P r > < a : t >   < / a : t > < / a : r > < a : r > < a : r P r   d i r t y = " 0 "   l a n g = " e n - U S "   s p c = " - 3 6 0 "   s z = " 2 0 0 0 " > < a : s o l i d F i l l > < a : s r g b C l r   v a l = " 0 0 0 0 0 0 " / > < / a : s o l i d F i l l > < a : l a t i n   t y p e f a c e = " B a h n s c h r i f t   L i g h t   S e m i C o n d e n s e d " / > < / a : r P r > < a : t > P r o j e c t < / a : t > < / a : r > < a : e n d P a r a R P r   d i r t y = " 0 "   l a n g = " e n - U S "   s p c = " - 3 6 0 "   s z = " 2 0 0 0 " > < a : s o l i d F i l l > < a : s r g b C l r   v a l = " 0 0 0 0 0 0 " / > < / a : s o l i d F i l l > < a : l a t i n   t y p e f a c e = " B a h n s c h r i f t   L i g h t   S e m i C o n d e n s e d " / > < / a : e n d P a r a R P r > < / a : p > < / p : t x B o d y > < / p : s p > < p : s p > < p : n v S p P r > < p : c N v P r   i d = " 4 "   n a m e = " o b j e c t   7 " > < a : e x t L s t > < a : e x t   u r i = " { 7 B 4 3 8 E 5 E - 6 1 F 0 - 4 D 0 F - 9 9 4 9 - B 3 B 9 5 4 6 5 D 5 5 1 } " > < a 1 6 : c r e a t i o n I d   x m l n s : a 1 6 = " h t t p : / / s c h e m a s . m i c r o s o f t . c o m / o f f i c e / d r a w i n g / 2 0 1 0 / m a i n "   i d = " { D D A A D A 8 5 - C 6 1 3 - 4 5 D 2 - B D 1 0 - 0 6 C 4 6 B D F F 4 3 F } " / > < / a : e x t > < / a : e x t L s t > < / p : c N v P r > < p : c N v S p P r   t x B o x = " 1 " / > < p : n v P r / > < / p : n v S p P r > < p : s p P r > < a : x f r m   r o t = " 0 " > < a : o f f   x = " 8 8 2 0 1 4 "   y = " 3 1 5 0 6 9 1 " / > < a : e x t   c x = " 4 4 1 3 8 8 5 "   c y = " 8 4 4 3 9 1 " / > < / a : x f r m > < a : p r s t G e o m   p r s t = " r e c t " > < a : a v L s t / > < / a : p r s t G e o m > < / p : s p P r > < p : t x B o d y > < a : b o d y P r   a n c h o r = " c t r "   b I n s = " 0 "   l I n s = " 0 "   r I n s = " 0 "   r t l C o l = " 0 "   t I n s = " 1 0 8 5 8 5 "   v e r t = " h o r z "   w r a p = " s q u a r e " > < a : s p A u t o F i t / > < / a : b o d y P r > < a : l s t S t y l e / > < a : p > < a : p P r   a l g n = " l "   m a r L = " 1 2 7 0 0 " > < a : l n S p c > < a : s p c P c t   v a l = " 1 0 0 0 0 0 " / > < / a : l n S p c > < a : s p c B e f > < a : s p c P t s   v a l = " 8 5 5 " / > < / a : s p c B e f > < / a : p P r > < a : r > < a : r P r   d i r t y = " 0 "   l a n g = " e n - I N "   s p c = " - 1 7 5 "   s z = " 2 4 0 0 " > < a : s o l i d F i l l > < a : s c h e m e C l r   v a l = " t x 1 " / > < / a : s o l i d F i l l > < a : l a t i n   t y p e f a c e = " A r i a l " / > < / a : r P r > < a : t > N < / a : t > < / a : r > < a : r > < a : r P r   d i r t y = " 0 "   l a n g = " e n - U S "   s p c = " - 1 7 5 "   s z = " 2 4 0 0 " > < a : s o l i d F i l l > < a : s c h e m e C l r   v a l = " t x 1 " / > < / a : s o l i d F i l l > < a : l a t i n   t y p e f a c e = " A r i a l " / > < / a : r P r > < a : t > a r e n d r a n   S < / a : t > < / a : r > < / a : p > < a : p > < a : p P r   a l g n = " c t r "   m a r L = " 1 2 7 0 0 " > < a : l n S p c > < a : s p c P c t   v a l = " 1 0 0 0 0 0 " / > < / a : l n S p c > < a : s p c B e f > < a : s p c P t s   v a l = " 7 5 5 " / > < / a : s p c B e f > < / a : p P r > < a : r > < a : r P r   d i r t y = " 0 "   l a n g = " e n - U S " / > < a : t > < / a : t > < / a : r > < a : e n d P a r a R P r   d i r t y = " 0 "   l a n g = " e n - U S " / > < / a : p > < / p : t x B o d y > < / p : s p > < / p : s p T r e e > < p : e x t L s t > < p : e x t   u r i = " { 7 B F 4 3 A 5 4 - C 1 0 6 - 4 C E 3 - B A 0 7 - 7 3 2 0 B 8 4 1 F 1 8 6 } " > < p 1 4 : c r e a t i o n I d   x m l n s : p 1 4 = " h t t p : / / s c h e m a s . m i c r o s o f t . c o m / o f f i c e / p o w e r p o i n t / 2 0 1 0 / m a i n "   v a l = " 1 6 5 6 7 4 5 5 8 6 3 3 5 " / > < / p : e x t > < / p : e x t L s t > < / p : c S l d > < p : c l r M a p O v r > < a : m a s t e r C l r M a p p i n g / > < / p : c l r M a p O v r > < / p : s l d >
</file>

<file path=ppt/slides/slide1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A 7 E C A 0 8 D - 4 C B 3 - 4 1 4 7 - 8 5 6 F - E 4 0 C 4 9 F 4 D 8 A E } " > < a 1 6 : c r e a t i o n I d   x m l n s : a 1 6 = " h t t p : / / s c h e m a s . m i c r o s o f t . c o m / o f f i c e / d r a w i n g / 2 0 1 0 / m a i n "   i d = " { 5 0 1 2 4 D 0 7 - C 8 7 6 - 4 8 A C - 8 9 A 1 - 9 2 E 7 1 D 6 9 6 1 0 7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1 7 3 D 2 1 0 D - 6 B D 8 - 4 4 6 4 - 9 D 4 3 - 6 C 2 7 4 9 6 A B 0 F 3 } " > < a 1 6 : c r e a t i o n I d   x m l n s : a 1 6 = " h t t p : / / s c h e m a s . m i c r o s o f t . c o m / o f f i c e / d r a w i n g / 2 0 1 0 / m a i n "   i d = " { E C 5 0 1 5 B A - E 8 6 E - 4 9 1 D - A 4 2 C - C 7 5 4 4 D 4 9 1 A D 9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e r r = " 1 "   l a n g = " e n - U S "   s p c = " - 6 7 0 "   s z = " 2 0 0 0 " > < a : s o l i d F i l l > < a : s c h e m e C l r   v a l = " t x 1 " / > < / a : s o l i d F i l l > < / a : r P r > < a : t > E D A < / a : t > < / a : r > < a : r > < a : r P r   d i r t y = " 0 "   l a n g = " e n - U S "   s p c = " - 6 7 0 "   s z = " 2 0 0 0 " > < a : s o l i d F i l l > < a : s c h e m e C l r   v a l = " t x 1 " / > < / a : s o l i d F i l l > < / a : r P r > < a : t >   < / a : t > < / a : r > < a : r > < a : r P r   d i r t y = " 0 "   l a n g = " e n - U S "   s p c = " - 4 5 "   s z = " 2 0 0 0 " > < a : s o l i d F i l l > < a : s c h e m e C l r   v a l = " t x 1 " / > < / a : s o l i d F i l l > < / a : r P r > < a : t > w i t h < / a : t > < / a : r > < a : r > < a : r P r   d i r t y = " 0 "   l a n g = " e n - U S "   s p c = " - 2 8 0 "   s z = " 2 0 0 0 " > < a : s o l i d F i l l > < a : s c h e m e C l r   v a l = " t x 1 " / > < / a : s o l i d F i l l > < / a : r P r > < a : t >   < / a : t > < / a : r > < a : r > < a : r P r   d i r t y = " 0 "   l a n g = " e n - U S "   s p c = " - 7 7 0 "   s z = " 2 0 0 0 " > < a : s o l i d F i l l > < a : s c h e m e C l r   v a l = " t x 1 " / > < / a : s o l i d F i l l > < / a : r P r > < a : t > S Q L < / a : t > < / a : r > < a : e n d P a r a R P r   d i r t y = " 0 "   l a n g = " e n - U S "   s p c = " - 7 7 0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5 " > < a : e x t L s t > < a : e x t   u r i = " { 6 E 8 4 F 5 0 1 - 1 C 1 0 - 4 7 2 2 - B 4 B A - C 1 8 0 8 6 1 E 6 9 B B } " > < a 1 6 : c r e a t i o n I d   x m l n s : a 1 6 = " h t t p : / / s c h e m a s . m i c r o s o f t . c o m / o f f i c e / d r a w i n g / 2 0 1 0 / m a i n "   i d = " { 4 0 4 3 E C 7 D - 1 4 B 9 - 4 8 7 8 - 9 6 2 7 - A 6 2 C 0 0 F 7 D C 9 0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1 6 7 9 B F 5 8 - 9 8 C A - 4 8 8 0 - B F 1 C - E B D C 4 4 3 E F 8 B 8 } "   t y p e = " s l i d e n u m " / > < a : e n d P a r a R P r   d i r t y = " 0 "   l a n g = " e n - U S " / > < / a : p > < / p : t x B o d y > < / p : s p > < p : s p > < p : n v S p P r > < p : c N v P r   i d = " 5 "   n a m e = " o b j e c t   4 " > < a : e x t L s t > < a : e x t   u r i = " { 5 D 5 4 7 2 B 7 - 9 2 2 6 - 4 F 7 D - B 5 6 9 - 5 9 3 0 E 5 B 4 2 4 1 7 } " > < a 1 6 : c r e a t i o n I d   x m l n s : a 1 6 = " h t t p : / / s c h e m a s . m i c r o s o f t . c o m / o f f i c e / d r a w i n g / 2 0 1 0 / m a i n "   i d = " { 7 8 7 9 6 9 C C - 2 B A F - 4 D 7 3 - 8 C F 1 - 4 5 5 0 F F D 7 E D C C } " / > < / a : e x t > < / a : e x t L s t > < / p : c N v P r > < p : c N v S p P r   t x B o x = " 1 " / > < p : n v P r / > < / p : n v S p P r > < p : s p P r > < a : x f r m   r o t = " 0 " > < a : o f f   x = " 8 8 2 0 1 4 "   y = " 1 2 1 6 8 6 3 " / > < a : e x t   c x = " 7 2 6 5 6 7 0 "   c y = " 2 2 5 9 1 4 9 " / > < / a : x f r m > < a : p r s t G e o m   p r s t = " r e c t " > < a : a v L s t / > < / a : p r s t G e o m > < / p : s p P r > < p : t x B o d y > < a : b o d y P r   b I n s = " 0 "   l I n s = " 0 "   r I n s = " 0 "   r t l C o l = " 0 "   t I n s = " 1 6 2 5 6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2 8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 L o a d e d 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 s e t 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 i n t o 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 I B M   D B 2 < / a : t > < / a : r > < a : r > < a : r P r   d i r t y = " 0 "   l a n g = " e n - U S "   s p c = " - 1 2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 D a t a b a s e . < / a : t > < / a : r > < / a : p > < a : p > < a : p P r   m a r L = " 1 2 7 0 0 " > < a : l n S p c > < a : s p c P c t   v a l = " 1 0 0 0 0 0 " / > < / a : l n S p c > < a : s p c B e f > < a : s p c P t s   v a l = " 1 1 7 5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 Q u e r i e d   u s i n g   S Q L 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 P y t h o n < / a : t > < / a : r > < a : r > < a : r P r   d i r t y = " 0 "   l a n g = " e n - U S "   s p c = " - 1 0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 i n t e g r a t i o n . < / a : t > < / a : r > < / a : p > < a : p > < a : p P r   m a r L = " 1 2 7 0 0 " > < a : l n S p c > < a : s p c P c t   v a l = " 1 0 0 0 0 0 " / > < / a : l n S p c > < a : s p c B e f > < a : s p c P t s   v a l = " 1 5 6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 Q u e r i e s 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 w e r e 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 m a d e 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 g e t 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 b e t t e r 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 u n d e r s t a n d i n g 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< / a : t > < / a : r > < a : r > < a : r P r   d i r t y = " 0 "   l a n g = " e n - U S "   s p c = " 2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 d a t a s e t . < / a : t > < / a : r > < / a : p > < a : p > < a : p P r   m a r L = " 1 2 7 0 0 "   m a r R = " 4 3 4 9 7 5 " > < a : l n S p c > < a : s p c P t s   v a l = " 2 2 0 0 " / > < / a : l n S p c > < a : s p c B e f > < a : s p c P t s   v a l = " 1 4 4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 Q u e r i e d 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 i n f o r m a t i o n 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 a b o u t  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 n a m e s ,   m i s s i o n 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 o u t c o m e s ,   v a r i o u s   p a y 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 l o a d 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 s i z e s 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 c u s t o m e r s 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 b o o s t e r 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 v e r s i o n s , 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 l a n d i n g < / a : t > < / a : r > < a : r > < a : r P r   d i r t y = " 0 "   l a n g = " e n - U S "   s p c = "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 o u t c o m e s < / a : t > < / a : r > < / a : p > < a : p > < a : p P r > < a : l n S p c > < a : s p c P c t   v a l = " 1 0 0 0 0 0 " / > < / a : l n S p c > < a : s p c B e f > < a : s p c P t s   v a l = " 3 0 " / > < / a : s p c B e f > < / a : p P r > < a : r > < a : r P r   d i r t y = " 0 "   l a n g = " e n - U S "   s z = " 1 2 0 0 " > < a : s o l i d F i l l > < a : s c h e m e C l r   v a l = " t x 1 " / > < / a : s o l i d F i l l > < a : l a t i n   t y p e f a c e = " C a r l i t o " / > < / a : r P r > < a : t / > < / a : r > < / a : p > < a : p > < a : p P r   m a r L = " 1 2 7 0 0 "   m a r R = " 5 0 8 0 " > < a : l n S p c > < a : s p c P c t   v a l = " 1 4 9 0 0 0 " / > < / a : l n S p c > < / a : p P r > < a : r > < a : r P r   d i r t y = " 0 "   l a n g = " e n - U S "   s z = " 1 2 0 0 "   u = " s n g " > < a : s o l i d F i l l > < a : s c h e m e C l r   v a l = " t x 1 " / > < / a : s o l i d F i l l > < a : l a t i n   t y p e f a c e = " C a r l i t o " / > < / a : r P r > < a : t > < / a : t > < / a : r > < a : e n d P a r a R P r   d i r t y = " 0 "   l a n g = " e n - U S "   s z = " 1 2 0 0 "   u = " s n g " > < a : s o l i d F i l l > < a : s c h e m e C l r   v a l = " t x 1 " / > < / a : s o l i d F i l l > < a : l a t i n   t y p e f a c e = " C a r l i t o " / > < / a : e n d P a r a R P r > < / a : p > < / p : t x B o d y > < / p : s p > < / p : s p T r e e > < p : e x t L s t > < p : e x t   u r i = " { C 9 6 5 3 9 0 1 - 4 9 6 C - 4 A E 6 - B 8 9 0 - C E 8 5 2 3 A F 7 C C 8 } " > < p 1 4 : c r e a t i o n I d   x m l n s : p 1 4 = " h t t p : / / s c h e m a s . m i c r o s o f t . c o m / o f f i c e / p o w e r p o i n t / 2 0 1 0 / m a i n "   v a l = " 1 6 5 6 7 4 5 5 8 6 3 6 7 " / > < / p : e x t > < / p : e x t L s t > < / p : c S l d > < p : c l r M a p O v r > < a : m a s t e r C l r M a p p i n g / > < / p : c l r M a p O v r > < / p : s l d >
</file>

<file path=ppt/slides/slide1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5 2 D 8 6 3 5 4 - F D 6 5 - 4 E 2 D - 8 5 5 E - A D F 0 4 8 3 5 2 3 3 C } " > < a 1 6 : c r e a t i o n I d   x m l n s : a 1 6 = " h t t p : / / s c h e m a s . m i c r o s o f t . c o m / o f f i c e / d r a w i n g / 2 0 1 0 / m a i n "   i d = " { 1 A C 0 5 9 2 5 - 9 E 2 C - 4 4 A 3 - A F 9 8 - 1 1 E 9 3 6 8 9 A C D A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9 1 5 E 9 0 F 3 - 6 D D F - 4 8 4 4 - 8 B 4 F - B B B F 6 C A 1 A 7 7 F } " > < a 1 6 : c r e a t i o n I d   x m l n s : a 1 6 = " h t t p : / / s c h e m a s . m i c r o s o f t . c o m / o f f i c e / d r a w i n g / 2 0 1 0 / m a i n "   i d = " { 4 C C F F E A 3 - E 3 1 E - 4 0 A F - 9 5 D 6 - 4 B B 9 4 E 2 1 F 3 5 5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2 4 5 "   s z = " 2 0 0 0 " > < a : s o l i d F i l l > < a : s c h e m e C l r   v a l = " t x 1 " / > < / a : s o l i d F i l l > < / a : r P r > < a : t > B u i l d   < / a : t > < / a : r > < a : r > < a : r P r   d i r t y = " 0 "   l a n g = " e n - U S "   s p c = " - 3 1 5 "   s z = " 2 0 0 0 " > < a : s o l i d F i l l > < a : s c h e m e C l r   v a l = " t x 1 " / > < / a : s o l i d F i l l > < / a : r P r > < a : t > a n   < / a : t > < / a : r > < a : r > < a : r P r   d i r t y = " 0 "   l a n g = " e n - U S "   s p c = " - 1 9 0 "   s z = " 2 0 0 0 " > < a : s o l i d F i l l > < a : s c h e m e C l r   v a l = " t x 1 " / > < / a : s o l i d F i l l > < / a : r P r > < a : t > i n t e r a c t i v e   < / a : t > < / a : r > < a : r > < a : r P r   d i r t y = " 0 "   l a n g = " e n - U S "   s p c = " - 2 9 5 "   s z = " 2 0 0 0 " > < a : s o l i d F i l l > < a : s c h e m e C l r   v a l = " t x 1 " / > < / a : s o l i d F i l l > < / a : r P r > < a : t > m a p   < / a : t > < / a : r > < a : r > < a : r P r   d i r t y = " 0 "   l a n g = " e n - U S "   s p c = " - 4 5 "   s z = " 2 0 0 0 " > < a : s o l i d F i l l > < a : s c h e m e C l r   v a l = " t x 1 " / > < / a : s o l i d F i l l > < / a : r P r > < a : t > w i t h < / a : t > < / a : r > < a : r > < a : r P r   d i r t y = " 0 "   l a n g = " e n - U S "   s p c = " - 7 8 0 "   s z = " 2 0 0 0 " > < a : s o l i d F i l l > < a : s c h e m e C l r   v a l = " t x 1 " / > < / a : s o l i d F i l l > < / a : r P r > < a : t >   < / a : t > < / a : r > < a : r > < a : r P r   d i r t y = " 0 "   l a n g = " e n - U S "   s p c = " - 2 7 0 "   s z = " 2 0 0 0 " > < a : s o l i d F i l l > < a : s c h e m e C l r   v a l = " t x 1 " / > < / a : s o l i d F i l l > < / a : r P r > < a : t > F o l i u m < / a : t > < / a : r > < a : e n d P a r a R P r   d i r t y = " 0 "   l a n g = " e n - U S "   s p c = " - 2 7 0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5 " > < a : e x t L s t > < a : e x t   u r i = " { 5 E F 1 C 2 C B - F E 5 B - 4 A B 9 - A A F 6 - 0 D E 9 9 F E B 9 B 6 9 } " > < a 1 6 : c r e a t i o n I d   x m l n s : a 1 6 = " h t t p : / / s c h e m a s . m i c r o s o f t . c o m / o f f i c e / d r a w i n g / 2 0 1 0 / m a i n "   i d = " { 3 C 4 4 A A 2 F - 5 E 8 D - 4 E 4 5 - 8 6 1 8 - 2 A 1 0 A 2 1 6 9 6 3 2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C D 3 E 7 C B F - 6 6 9 8 - 4 1 4 9 - 9 B C 9 - C C 6 8 A E 6 A 0 A 5 4 } "   t y p e = " s l i d e n u m " / > < a : e n d P a r a R P r   d i r t y = " 0 "   l a n g = " e n - U S " / > < / a : p > < / p : t x B o d y > < / p : s p > < p : s p > < p : n v S p P r > < p : c N v P r   i d = " 5 "   n a m e = " o b j e c t   4 " > < a : e x t L s t > < a : e x t   u r i = " { 6 A 2 A E 3 6 C - 1 B 3 1 - 4 B F F - B 2 0 4 - 1 E 6 8 F 9 8 A 2 5 4 F } " > < a 1 6 : c r e a t i o n I d   x m l n s : a 1 6 = " h t t p : / / s c h e m a s . m i c r o s o f t . c o m / o f f i c e / d r a w i n g / 2 0 1 0 / m a i n "   i d = " { 6 3 B D C D 2 0 - 0 4 A F - 4 4 B 1 - 9 C D 0 - B A 1 5 3 4 7 A 7 5 5 F } " / > < / a : e x t > < / a : e x t L s t > < / p : c N v P r > < p : c N v S p P r   t x B o x = " 1 " / > < p : n v P r / > < / p : n v S p P r > < p : s p P r > < a : x f r m   r o t = " 0 " > < a : o f f   x = " 8 8 2 0 1 4 "   y = " 1 3 6 8 4 5 6 " / > < a : e x t   c x = " 7 3 2 4 2 4 8 "   c y = " 1 7 3 9 8 4 6 " / > < / a : x f r m > < a : p r s t G e o m   p r s t = " r e c t " > < a : a v L s t / > < / a : p r s t G e o m > < / p : s p P r > < p : t x B o d y > < a : b o d y P r   b I n s = " 0 "   l I n s = " 0 "   r I n s = " 0 "   r t l C o l = " 0 "   t I n s = " 4 2 5 4 5 "   v e r t = " h o r z "   w r a p = " s q u a r e " > < a : s p A u t o F i t / > < / a : b o d y P r > < a : l s t S t y l e / > < a : p > < a : p P r   m a r L = " 1 2 7 0 0 "   m a r R = " 5 0 8 0 " > < a : l n S p c > < a : s p c P t s   v a l = " 2 2 1 0 " / > < / a : l n S p c > < a : s p c B e f > < a : s p c P t s   v a l = " 3 3 5 " / > < / a : s p c B e f > < / a : p P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 F o l i u m 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 m a p s   m a r k   L a u n c h   S i t e s ,  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 u n s u c c e s s f u l 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 l a n d i n g s ,   a n d   a 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 p r o x i m i t y   e x a m p l e  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 k e y 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 l o c a t i o n s :   < / a : t > < / a : r > < a : r > < a : r P r   d i r t y = " 0 "   l a n g = " e n - U S "   s p c = " - 6 0 "   s z = " 1 2 0 0 " > < a : s o l i d F i l l > < a : s c h e m e C l r   v a l = " t x 1 " / > < / a : s o l i d F i l l > < a : l a t i n   t y p e f a c e = " C a r l i t o " / > < / a : r P r > < a : t > R a i l w a y ,   H i g h w a y , 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 C o a s t , 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< / a : t > < / a : r > < a : r > < a : r P r   d i r t y = " 0 "   l a n g = " e n - U S "   s p c = " 3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6 0 "   s z = " 1 2 0 0 " > < a : s o l i d F i l l > < a : s c h e m e C l r   v a l = " t x 1 " / > < / a : s o l i d F i l l > < a : l a t i n   t y p e f a c e = " C a r l i t o " / > < / a : r P r > < a : t > C i t y . < / a : t > < / a : r > < / a : p > < a : p > < a : p P r   m a r L = " 1 2 7 0 0 "   m a r R = " 3 1 1 1 5 0 " > < a : l n S p c > < a : s p c P t s   v a l = " 2 3 0 0 " / > < / a : l n S p c > < a : s p c B e f > < a : s p c P t s   v a l = " 1 1 1 5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 T h i s 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 a l l o w s 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 u s 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  u n d e r s t a n d   w h y 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 m a y 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 b e 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 l o c a t e d 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 w h e r e   t h e y 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 a r e . 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 A l s o 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 v i s u a l i z e s  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 r e l a t i v e 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 l o c a t i o n . < / a : t > < / a : r > < / a : p > < a : p > < a : p P r   m a r L = " 1 2 7 0 0 " > < a : l n S p c > < a : s p c P c t   v a l = " 1 0 0 0 0 0 " / > < / a : l n S p c > < a : s p c B e f > < a : s p c P t s   v a l = " 1 0 7 0 " / > < / a : s p c B e f > < / a : p P r > < a : r > < a : r P r   d i r t y = " 0 "   l a n g = " e n - U S " > < a : s o l i d F i l l > < a : s c h e m e C l r   v a l = " t x 1 " / > < / a : s o l i d F i l l > < / a : r P r > < a : t > < / a : t > < / a : r > < a : e n d P a r a R P r   d i r t y = " 0 "   l a n g = " e n - U S " > < a : s o l i d F i l l > < a : s c h e m e C l r   v a l = " t x 1 " / > < / a : s o l i d F i l l > < / a : e n d P a r a R P r > < / a : p > < / p : t x B o d y > < / p : s p > < / p : s p T r e e > < p : e x t L s t > < p : e x t   u r i = " { 9 C 5 4 E 6 3 E - F 8 3 7 - 4 3 E 3 - A B 9 2 - 9 7 C 9 8 5 6 2 8 2 4 9 } " > < p 1 4 : c r e a t i o n I d   x m l n s : p 1 4 = " h t t p : / / s c h e m a s . m i c r o s o f t . c o m / o f f i c e / p o w e r p o i n t / 2 0 1 0 / m a i n "   v a l = " 1 6 5 6 7 4 5 5 8 6 3 7 0 " / > < / p : e x t > < / p : e x t L s t > < / p : c S l d > < p : c l r M a p O v r > < a : m a s t e r C l r M a p p i n g / > < / p : c l r M a p O v r > < / p : s l d >
</file>

<file path=ppt/slides/slide1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2 B 8 6 8 6 8 E - 8 C 0 4 - 4 0 4 0 - A 2 9 D - 0 5 5 9 8 4 F F E D B 0 } " > < a 1 6 : c r e a t i o n I d   x m l n s : a 1 6 = " h t t p : / / s c h e m a s . m i c r o s o f t . c o m / o f f i c e / d r a w i n g / 2 0 1 0 / m a i n "   i d = " { D 8 D 9 8 B 7 8 - 9 B 2 3 - 4 3 F 7 - A A E 8 - F D 7 7 A E 3 3 D 7 7 A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E C 0 B 1 4 1 B - D 5 6 8 - 4 F 7 2 - A 8 0 F - 7 A 0 6 D 9 F 9 5 E 7 E } " > < a 1 6 : c r e a t i o n I d   x m l n s : a 1 6 = " h t t p : / / s c h e m a s . m i c r o s o f t . c o m / o f f i c e / d r a w i n g / 2 0 1 0 / m a i n "   i d = " { 5 3 6 5 4 C C 2 - 2 E B 5 - 4 4 3 E - 8 E B A - F 2 8 C 1 E F 2 8 E A 9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2 4 5 "   s z = " 2 0 0 0 " > < a : s o l i d F i l l > < a : s c h e m e C l r   v a l = " t x 1 " / > < / a : s o l i d F i l l > < / a : r P r > < a : t > B u i l d   < / a : t > < / a : r > < a : r > < a : r P r   d i r t y = " 0 "   l a n g = " e n - U S "   s p c = " - 4 1 5 "   s z = " 2 0 0 0 " > < a : s o l i d F i l l > < a : s c h e m e C l r   v a l = " t x 1 " / > < / a : s o l i d F i l l > < / a : r P r > < a : t > a   < / a : t > < / a : r > < a : r > < a : r P r   d i r t y = " 0 "   l a n g = " e n - U S "   s p c = " - 3 4 0 "   s z = " 2 0 0 0 " > < a : s o l i d F i l l > < a : s c h e m e C l r   v a l = " t x 1 " / > < / a : s o l i d F i l l > < / a : r P r > < a : t > D a s h b o a r d   < / a : t > < / a : r > < a : r > < a : r P r   d i r t y = " 0 "   l a n g = " e n - U S "   s p c = " - 4 5 "   s z = " 2 0 0 0 " > < a : s o l i d F i l l > < a : s c h e m e C l r   v a l = " t x 1 " / > < / a : s o l i d F i l l > < / a : r P r > < a : t > w i t h   < / a : t > < / a : r > < a : r > < a : r P r   d i r t y = " 0 "   l a n g = " e n - U S "   s p c = " - 2 1 0 "   s z = " 2 0 0 0 " > < a : s o l i d F i l l > < a : s c h e m e C l r   v a l = " t x 1 " / > < / a : s o l i d F i l l > < / a : r P r > < a : t > P l o t l y < / a : t > < / a : r > < a : r > < a : r P r   d i r t y = " 0 "   l a n g = " e n - U S "   s p c = " - 8 0 0 "   s z = " 2 0 0 0 " > < a : s o l i d F i l l > < a : s c h e m e C l r   v a l = " t x 1 " / > < / a : s o l i d F i l l > < / a : r P r > < a : t >   < / a : t > < / a : r > < a : r > < a : r P r   d i r t y = " 0 "   l a n g = " e n - U S "   s p c = " - 4 5 0 "   s z = " 2 0 0 0 " > < a : s o l i d F i l l > < a : s c h e m e C l r   v a l = " t x 1 " / > < / a : s o l i d F i l l > < / a : r P r > < a : t > D a s h < / a : t > < / a : r > < a : e n d P a r a R P r   d i r t y = " 0 "   l a n g = " e n - U S "   s p c = " - 4 5 0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5 " > < a : e x t L s t > < a : e x t   u r i = " { 7 E 2 6 1 D 8 1 - 9 6 8 8 - 4 7 1 7 - B B A 9 - 7 2 4 0 1 8 D 3 A 6 6 5 } " > < a 1 6 : c r e a t i o n I d   x m l n s : a 1 6 = " h t t p : / / s c h e m a s . m i c r o s o f t . c o m / o f f i c e / d r a w i n g / 2 0 1 0 / m a i n "   i d = " { 9 9 0 9 D B 7 8 - D C E 4 - 4 F D D - 8 0 4 7 - B E 5 1 0 6 B 2 4 0 F 6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C 0 0 E 2 7 4 7 - 9 A 8 9 - 4 4 A 6 - A 3 8 D - 6 E 7 8 4 F 6 9 2 8 0 B } "   t y p e = " s l i d e n u m " / > < a : e n d P a r a R P r   d i r t y = " 0 "   l a n g = " e n - U S " / > < / a : p > < / p : t x B o d y > < / p : s p > < p : s p > < p : n v S p P r > < p : c N v P r   i d = " 5 "   n a m e = " o b j e c t   4 " > < a : e x t L s t > < a : e x t   u r i = " { 2 7 2 7 1 4 6 D - A E C 0 - 4 4 D 4 - 8 0 D 9 - C 6 C 3 6 0 0 0 3 9 F 8 } " > < a 1 6 : c r e a t i o n I d   x m l n s : a 1 6 = " h t t p : / / s c h e m a s . m i c r o s o f t . c o m / o f f i c e / d r a w i n g / 2 0 1 0 / m a i n "   i d = " { 1 1 C 9 C 8 6 D - 4 9 F C - 4 E 5 4 - A 8 0 3 - 2 2 F 5 A 4 3 5 6 9 A F } " / > < / a : e x t > < / a : e x t L s t > < / p : c N v P r > < p : c N v S p P r   t x B o x = " 1 " / > < p : n v P r / > < / p : n v S p P r > < p : s p P r > < a : x f r m   r o t = " 0 " > < a : o f f   x = " 4 5 7 2 0 0 "   y = " 1 2 5 7 1 8 5 " / > < a : e x t   c x = " 8 5 7 2 5 0 0 "   c y = " 2 9 7 9 2 4 8 " / > < / a : x f r m > < a : p r s t G e o m   p r s t = " r e c t " > < a : a v L s t / > < / a : p r s t G e o m > < / p : s p P r > < p : t x B o d y > < a : b o d y P r   b I n s = " 0 "   l I n s = " 0 "   r I n s = " 0 "   r t l C o l = " 0 "   t I n s = " 1 5 2 4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2 0 0 " / > < / a : s p c B e f > < / a : p P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 D a s h b o a r d 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 i n c l u d e s   a 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 p i e 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 c h a r t   a n d   a 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 s c a t t e r < / a : t > < / a : r > < a : r > < a : r P r   d i r t y = " 0 "   l a n g = " e n - U S "   s p c = " - 1 3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 p l o t . < / a : t > < / a : r > < / a : p > < a : p > < a : p P r   m a r L = " 1 2 7 0 0 "   m a r R = " 8 4 4 5 5 " > < a : l n S p c > < a : s p c P t s   v a l = " 2 2 9 0 " / > < / a : l n S p c > < a : s p c B e f > < a : s p c P t s   v a l = " 1 2 7 5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 P i e 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 c h a r t 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 c a n   b e   s e l e c t e d 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 s h o w   d i s t r i b u t i o n   o f  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 a c r o s s 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 a l l  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 c a n 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 b e 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 s e l e c t e d 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 s h o w 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 i n d i v i d u a l  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 s u c c e s s < / a : t > < / a : r > < a : r > < a : r P r   d i r t y = " 0 "   l a n g = " e n - U S "   s p c = " - 1 1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 r a t e s . < / a : t > < / a : r > < / a : p > < a : p > < a : p P r   m a r L = " 1 2 7 0 0 "   m a r R = " 5 0 8 0 " > < a : l n S p c > < a : s p c P t s   v a l = " 2 2 1 0 " / > < / a : l n S p c > < a : s p c B e f > < a : s p c P t s   v a l = " 1 3 7 5 " / > < / a : s p c B e f > < / a : p P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 S c a t t e r 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 p l o t 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 t a k e s 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 t w o 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 i n p u t s :   A l l 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 o r 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 i n d i v i d u a l 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 p a y l o a d   m a s s   o n 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 s l i d e r   b e t w e e n 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 0     a n d   1 0 0 0 0 < / a : t > < / a : r > < a : r > < a : r P r   d i r t y = " 0 "   l a n g = " e n - U S "   s p c = " - 1 0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 k g . < / a : t > < / a : r > < / a : p > < a : p > < a : p P r   m a r L = " 1 2 7 0 0 " > < a : l n S p c > < a : s p c P c t   v a l = " 1 0 0 0 0 0 " / > < / a : l n S p c > < a : s p c B e f > < a : s p c P t s   v a l = " 1 0 5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 p i e 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 c h a r t   i s 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 u s e d 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  v i s u a l i z e 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 s u c c e s s < / a : t > < / a : r > < a : r > < a : r P r   d i r t y = " 0 "   l a n g = " e n - U S "   s p c = " 2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 r a t e . < / a : t > < / a : r > < / a : p > < a : p > < a : p P r   m a r L = " 1 2 7 0 0 " > < a : l n S p c > < a : s p c P t s   v a l = " 2 3 5 0 " / > < / a : l n S p c > < a : s p c B e f > < a : s p c P t s   v a l = " 1 1 0 5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 s c a t t e r 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 p l o t   c a n   h e l p 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 u s 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 s e e   h o w 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 v a r i e s 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 a c r o s s 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 s i t e s , 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 m a s s , < / a : t > < / a : r > < a : r > < a : r P r   d i r t y = " 0 "   l a n g = " e n - U S "   s p c = " 1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< / a : t > < / a : r > < / a : p > < a : p > < a : p P r   m a r L = " 1 2 7 0 0 " > < a : l n S p c > < a : s p c P t s   v a l = " 2 3 5 0 " / > < / a : l n S p c > < / a : p P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 b o o s t e r 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 v e r s i o n 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4 5 "   s z = " 1 2 0 0 " > < a : s o l i d F i l l > < a : s c h e m e C l r   v a l = " t x 1 " / > < / a : s o l i d F i l l > < a : l a t i n   t y p e f a c e = " C a r l i t o " / > < / a : r P r > < a : t > c a t e g o r y . < / a : t > < / a : r > < / a : p > < a : p > < a : p P r   m a r L = " 1 2 7 0 0 " > < a : l n S p c > < a : s p c P c t   v a l = " 1 0 0 0 0 0 " / > < / a : l n S p c > < a : s p c B e f > < a : s p c P t s   v a l = " 9 2 5 " / > < / a : s p c B e f > < / a : p P r > < a : r > < a : r P r   d i r t y = " 0 "   l a n g = " e n - U S " > < a : s o l i d F i l l > < a : s c h e m e C l r   v a l = " t x 1 " / > < / a : s o l i d F i l l > < / a : r P r > < a : t > < / a : t > < / a : r > < a : e n d P a r a R P r   d i r t y = " 0 "   l a n g = " e n - U S " > < a : s o l i d F i l l > < a : s c h e m e C l r   v a l = " t x 1 " / > < / a : s o l i d F i l l > < / a : e n d P a r a R P r > < / a : p > < / p : t x B o d y > < / p : s p > < / p : s p T r e e > < p : e x t L s t > < p : e x t   u r i = " { D 4 3 0 7 7 6 D - E E 9 B - 4 2 E 0 - 8 6 3 C - C 6 E 8 C 2 C E D 0 2 3 } " > < p 1 4 : c r e a t i o n I d   x m l n s : p 1 4 = " h t t p : / / s c h e m a s . m i c r o s o f t . c o m / o f f i c e / p o w e r p o i n t / 2 0 1 0 / m a i n "   v a l = " 1 6 5 6 7 4 5 5 8 6 3 7 4 " / > < / p : e x t > < / p : e x t L s t > < / p : c S l d > < p : c l r M a p O v r > < a : m a s t e r C l r M a p p i n g / > < / p : c l r M a p O v r > < / p : s l d >
</file>

<file path=ppt/slides/slide1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A 6 8 0 2 3 1 5 - 8 B D 2 - 4 9 0 F - A D C C - 3 F D 9 D F B 5 E 6 5 3 } " > < a 1 6 : c r e a t i o n I d   x m l n s : a 1 6 = " h t t p : / / s c h e m a s . m i c r o s o f t . c o m / o f f i c e / d r a w i n g / 2 0 1 0 / m a i n "   i d = " { F 7 7 1 0 A 0 2 - B D 4 9 - 4 8 1 A - A B 9 0 - B 0 6 3 4 C D 0 9 1 0 C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1 1 6 4 0 5 " / > < a : e x t   c x = " 7 6 2 0 0 0 0 "   c y = " 9 3 1 3 4 5 " / > < / a : x f r m > < a : p r s t G e o m   p r s t = " r e c t " > < a : a v L s t / > < / a : p r s t G e o m > < / p : s p P r > < p : t x B o d y > < a : b o d y P r   b I n s = " 0 "   l I n s = " 0 "   r I n s = " 0 "   r t l C o l = " 0 "   t I n s = " 6 2 6 6 1 8 "   v e r t = " h o r z "   w r a p = " s q u a r e " > < a : s p A u t o F i t / > < / a : b o d y P r > < a : l s t S t y l e / > < a : p > < a : p P r   m a r L = " 1 6 8 9 1 0 " > < a : l n S p c > < a : s p c P c t   v a l = " 1 0 0 0 0 0 " / > < / a : l n S p c > < a : s p c B e f > < a : s p c P t s   v a l = " 1 0 0 " / > < / a : s p c B e f > < / a : p P r > < a : r > < a : r P r   d i r t y = " 0 "   l a n g = " e n - U S "   s p c = " - 3 7 5 "   s z = " 2 0 0 0 "   u = " s n g " > < a : s o l i d F i l l > < a : s c h e m e C l r   v a l = " t x 1 " / > < / a : s o l i d F i l l > < / a : r P r > < a : t > R e s u l t s < / a : t > < / a : r > < a : e n d P a r a R P r   d i r t y = " 0 "   l a n g = " e n - U S "   s p c = " - 3 7 5 "   s z = " 2 0 0 0 "   u = " s n g " > < a : s o l i d F i l l > < a : s c h e m e C l r   v a l = " t x 1 " / > < / a : s o l i d F i l l > < / a : e n d P a r a R P r > < / a : p > < / p : t x B o d y > < / p : s p > < p : s p > < p : n v S p P r > < p : c N v P r   i d = " 3 "   n a m e = " o b j e c t   4 " > < a : e x t L s t > < a : e x t   u r i = " { 8 2 F E 7 5 0 8 - 4 4 D 9 - 4 8 4 8 - 9 C 8 1 - B A 3 7 D D 3 D E 1 4 1 } " > < a 1 6 : c r e a t i o n I d   x m l n s : a 1 6 = " h t t p : / / s c h e m a s . m i c r o s o f t . c o m / o f f i c e / d r a w i n g / 2 0 1 0 / m a i n "   i d = " { 6 D C 0 5 7 8 F - 1 6 A F - 4 E 3 2 - B 7 0 1 - B 2 3 C B 1 E E D 2 C 6 } " / > < / a : e x t > < / a : e x t L s t > < / p : c N v P r > < p : c N v S p P r   t x B o x = " 1 " / > < p : n v P r / > < / p : n v S p P r > < p : s p P r > < a : x f r m   r o t = " 0 " > < a : o f f   x = " 9 9 6 1 2 4 "   y = " 3 8 8 7 6 2 8 " / > < a : e x t   c x = " 6 7 8 2 2 7 6 "   c y = " 5 6 1 1 9 3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  m a r R = " 5 0 8 0 " > < a : l n S p c > < a : s p c P c t   v a l = " 1 0 0 0 0 0 " / > < / a : l n S p c > < a : s p c B e f > < a : s p c P t s   v a l = " 1 0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 T h i s   i s 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 p r e v i e w 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 P l o t l y   d a s h b o a r d . 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 f o l l o w i n g 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 s i d e s   w i l l   s h o w 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 r e s u l t s 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< / a : t > < / a : r > < a : r > < a : r P r   d i r t y = " 0 "   e r r = " 1 "   l a n g = " e n - U S "   s p c = " - 2 0 "   s z = " 1 2 0 0 " > < a : s o l i d F i l l > < a : s c h e m e C l r   v a l = " t x 1 " / > < / a : s o l i d F i l l > < a : l a t i n   t y p e f a c e = " C a r l i t o " / > < / a : r P r > < a : t > E D A 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 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 v i s u a l i z a t i o n ,   < / a : t > < / a : r > < a : r > < a : r P r   d i r t y = " 0 "   e r r = " 1 "   l a n g = " e n - U S "   s p c = " - 2 0 "   s z = " 1 2 0 0 " > < a : s o l i d F i l l > < a : s c h e m e C l r   v a l = " t x 1 " / > < / a : s o l i d F i l l > < a : l a t i n   t y p e f a c e = " C a r l i t o " / > < / a : r P r > < a : t > E D A 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 S Q L , 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 I n t e r a c t i v e 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 M a p 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 F o l i u m , 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 f i n a l l y 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 r e s u l t s 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 o u r 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 m o d e l 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 a b o u t   8 3 % 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4 5 "   s z = " 1 2 0 0 " > < a : s o l i d F i l l > < a : s c h e m e C l r   v a l = " t x 1 " / > < / a : s o l i d F i l l > < a : l a t i n   t y p e f a c e = " C a r l i t o " / > < / a : r P r > < a : t > a c c u r a c y . < / a : t > < / a : r > < a : e n d P a r a R P r   d i r t y = " 0 "   l a n g = " e n - U S "   s p c = " - 4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5 " > < a : e x t L s t > < a : e x t   u r i = " { 7 D 7 A 0 6 9 1 - B F D 9 - 4 4 B 3 - 8 D 1 C - 3 F A 0 F 8 4 4 C 8 2 C } " > < a 1 6 : c r e a t i o n I d   x m l n s : a 1 6 = " h t t p : / / s c h e m a s . m i c r o s o f t . c o m / o f f i c e / d r a w i n g / 2 0 1 0 / m a i n "   i d = " { 2 8 8 9 F 8 6 8 - C E F A - 4 8 9 B - 8 B 5 C - D D C 5 8 9 8 A 2 F 7 4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4 B E D 0 5 A F - 4 2 4 2 - 4 D 5 7 - A 0 6 C - E 5 F 1 B A 7 D 0 F B D } "   t y p e = " s l i d e n u m " / > < a : e n d P a r a R P r   d i r t y = " 0 "   l a n g = " e n - U S " / > < / a : p > < / p : t x B o d y > < / p : s p > < p : p i c > < p : n v P i c P r > < p : c N v P r   i d = " 5 "   n a m e = " P i c t u r e   6 " > < a : e x t L s t > < a : e x t   u r i = " { D D 4 0 1 2 C 5 - E B F 2 - 4 2 3 E - A D 5 F - 8 B 1 9 5 7 3 D 2 8 B 1 } " > < a 1 6 : c r e a t i o n I d   x m l n s : a 1 6 = " h t t p : / / s c h e m a s . m i c r o s o f t . c o m / o f f i c e / d r a w i n g / 2 0 1 0 / m a i n "   i d = " { B 4 1 1 E F 8 4 - 7 B 2 B - 4 B 6 B - A 8 6 C - 9 A 5 3 7 2 3 8 4 0 D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2 2 2 8 8 5 0 "   y = " 1 3 0 1 3 5 2 " / > < a : e x t   c x = " 4 4 7 2 9 3 8 "   c y = " 2 5 1 6 0 2 7 " / > < / a : x f r m > < a : p r s t G e o m   p r s t = " r e c t " > < a : a v L s t / > < / a : p r s t G e o m > < a : n o F i l l / > < / p : s p P r > < / p : p i c > < / p : s p T r e e > < p : e x t L s t > < p : e x t   u r i = " { 8 3 E 1 9 5 D B - 7 C C D - 4 5 2 7 - B 0 4 2 - 7 1 5 3 9 1 3 3 0 6 C C } " > < p 1 4 : c r e a t i o n I d   x m l n s : p 1 4 = " h t t p : / / s c h e m a s . m i c r o s o f t . c o m / o f f i c e / p o w e r p o i n t / 2 0 1 0 / m a i n "   v a l = " 1 6 5 6 7 4 5 5 8 6 3 7 8 " / > < / p : e x t > < / p : e x t L s t > < / p : c S l d > < p : c l r M a p O v r > < a : m a s t e r C l r M a p p i n g / > < / p : c l r M a p O v r > < / p : s l d >
</file>

<file path=ppt/slides/slide1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0 B F 6 A C 1 E - A B B 4 - 4 0 F C - A 5 0 5 - 8 0 D 1 D D 3 0 8 5 5 A } " > < a 1 6 : c r e a t i o n I d   x m l n s : a 1 6 = " h t t p : / / s c h e m a s . m i c r o s o f t . c o m / o f f i c e / d r a w i n g / 2 0 1 0 / m a i n "   i d = " { A B 5 B 3 3 F 0 - F E 2 D - 4 E C 3 - B 6 4 8 - 6 4 A D E C 8 1 0 6 C 3 } " / > < / a : e x t > < / a : e x t L s t > < / p : c N v P r > < p : c N v S p P r   t x B o x = " 1 " / > < p : n v P r / > < / p : n v S p P r > < p : s p P r > < a : x f r m   r o t = " 0 " > < a : o f f   x = " 8 8 2 0 1 4 "   y = " 2 1 9 5 9 8 8 " / > < a : e x t   c x = " 6 6 6 6 0 7 1 "   c y = " 3 1 8 0 5 8 " / > < / a : x f r m > < a : p r s t G e o m   p r s t = " r e c t " > < a : a v L s t / > < / a : p r s t G e o m > < / p : s p P r > < p : t x B o d y > < a : b o d y P r   b I n s = " 0 "   l I n s = " 0 "   r I n s = " 0 "   r t l C o l = " 0 "   t I n s = " 1 3 3 3 5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5 " / > < / a : s p c B e f > < / a : p P r > < a : r > < a : r P r   d i r t y = " 0 "   e r r = " 1 "   l a n g = " e n - U S "   s p c = " - 1 1 2 5 "   s z = " 2 0 0 0 " > < a : s o l i d F i l l > < a : s r g b C l r   v a l = " 2 4 2 4 2 4 " / > < / a : s o l i d F i l l > < a : l a t i n   t y p e f a c e = " B a h n s c h r i f t   C o n d e n s e d " / > < / a : r P r > < a : t > E D A < / a : t > < / a : r > < a : r > < a : r P r   d i r t y = " 0 "   l a n g = " e n - U S "   s p c = " - 1 1 2 5 "   s z = " 2 0 0 0 " > < a : s o l i d F i l l > < a : s r g b C l r   v a l = " 2 4 2 4 2 4 " / > < / a : s o l i d F i l l > < a : l a t i n   t y p e f a c e = " B a h n s c h r i f t   C o n d e n s e d " / > < / a : r P r > < a : t >   < / a : t > < / a : r > < a : r > < a : r P r   d i r t y = " 0 "   l a n g = " e n - U S "   s p c = " - 4 2 5 "   s z = " 2 0 0 0 " > < a : s o l i d F i l l > < a : s r g b C l r   v a l = " 2 4 2 4 2 4 " / > < / a : s o l i d F i l l > < a : l a t i n   t y p e f a c e = " B a h n s c h r i f t   C o n d e n s e d " / > < / a : r P r > < a : t > V i s u a l i z a t i o n   ( < / a : t > < / a : r > < a : r > < a : r P r   d i r t y = " 0 "   e r r = " 1 "   l a n g = " e n - U S "   s p c = " - 4 2 5 "   s z = " 2 0 0 0 " > < a : s o l i d F i l l > < a : s r g b C l r   v a l = " 2 4 2 4 2 4 " / > < / a : s o l i d F i l l > < a : l a t i n   t y p e f a c e = " B a h n s c h r i f t   C o n d e n s e d " / > < / a : r P r > < a : t > S e a b o r n < / a : t > < / a : r > < a : r > < a : r P r   d i r t y = " 0 "   l a n g = " e n - U S "   s p c = " - 4 2 5 "   s z = " 2 0 0 0 " > < a : s o l i d F i l l > < a : s r g b C l r   v a l = " 2 4 2 4 2 4 " / > < / a : s o l i d F i l l > < a : l a t i n   t y p e f a c e = " B a h n s c h r i f t   C o n d e n s e d " / > < / a : r P r > < a : t > ) < / a : t > < / a : r > < a : e n d P a r a R P r   d i r t y = " 0 "   l a n g = " e n - U S "   s p c = " - 4 2 5 "   s z = " 2 0 0 0 " > < a : s o l i d F i l l > < a : s r g b C l r   v a l = " 2 4 2 4 2 4 " / > < / a : s o l i d F i l l > < a : l a t i n   t y p e f a c e = " B a h n s c h r i f t   C o n d e n s e d " / > < / a : e n d P a r a R P r > < / a : p > < / p : t x B o d y > < / p : s p > < p : s p > < p : n v S p P r > < p : c N v P r   i d = " 3 "   n a m e = " o b j e c t   4 " > < a : e x t L s t > < a : e x t   u r i = " { A 2 2 8 5 2 3 C - E E 9 A - 4 D 7 E - 9 7 A A - 5 2 6 1 5 A 9 9 1 4 5 C } " > < a 1 6 : c r e a t i o n I d   x m l n s : a 1 6 = " h t t p : / / s c h e m a s . m i c r o s o f t . c o m / o f f i c e / d r a w i n g / 2 0 1 0 / m a i n "   i d = " { 8 0 0 A F 3 5 D - 0 7 1 0 - 4 9 8 9 - 9 F F F - A 9 A 4 6 4 F D 4 1 9 4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1 B E 7 2 4 5 E - A 1 D 9 - 4 8 2 0 - B 8 4 3 - A 9 F C 0 3 7 E B A A 7 } "   t y p e = " s l i d e n u m " / > < a : e n d P a r a R P r   d i r t y = " 0 "   l a n g = " e n - U S " / > < / a : p > < / p : t x B o d y > < / p : s p > < p : s p > < p : n v S p P r > < p : c N v P r   i d = " 4 "   n a m e = " o b j e c t   3 " > < a : e x t L s t > < a : e x t   u r i = " { 8 A 5 3 1 C C E - D 4 2 C - 4 0 9 4 - A 9 B 3 - 8 9 A 1 9 4 5 6 A F 2 2 } " > < a 1 6 : c r e a t i o n I d   x m l n s : a 1 6 = " h t t p : / / s c h e m a s . m i c r o s o f t . c o m / o f f i c e / d r a w i n g / 2 0 1 0 / m a i n "   i d = " { 9 5 E 8 E 9 3 6 - C F C 5 - 4 3 9 3 - 8 3 2 0 - 6 B C B 1 6 9 A 3 4 E B } " / > < / a : e x t > < / a : e x t L s t > < / p : c N v P r > < p : c N v S p P r   t x B o x = " 1 " / > < p : n v P r / > < / p : n v S p P r > < p : s p P r > < a : x f r m   r o t = " 0 " > < a : o f f   x = " 8 8 2 0 1 4 "   y = " 3 3 0 8 7 9 4 " / > < a : e x t   c x = " 5 5 3 0 2 1 4 "   c y = " 2 9 3 3 7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2 7 5 "   s z = " 2 4 0 0 " > < a : s o l i d F i l l > < a : s r g b C l r   v a l = " 6 1 6 e 5 2 " / > < / a : s o l i d F i l l > < a : l a t i n   t y p e f a c e = " A r i a l " / > < / a : r P r > < a : t > E X P L O R A T O R Y < / a : t > < / a : r > < a : r > < a : r P r   d i r t y = " 0 "   l a n g = " e n - U S "   s p c = " - 3 4 0 "   s z = " 2 4 0 0 " > < a : s o l i d F i l l > < a : s r g b C l r   v a l = " 6 1 6 e 5 2 " / > < / a : s o l i d F i l l > < a : l a t i n   t y p e f a c e = " A r i a l " / > < / a : r P r > < a : t > D A T A     < / a : t > < / a : r > < a : r > < a : r P r   d i r t y = " 0 "   l a n g = " e n - U S "   s p c = " - 3 3 0 "   s z = " 2 4 0 0 " > < a : s o l i d F i l l > < a : s r g b C l r   v a l = " 6 1 6 e 5 2 " / > < / a : s o l i d F i l l > < a : l a t i n   t y p e f a c e = " A r i a l " / > < / a : r P r > < a : t >   < / a : t > < / a : r > < a : r > < a : r P r   d i r t y = " 0 "   l a n g = " e n - U S "   s p c = " - 2 2 5 "   s z = " 2 4 0 0 " > < a : s o l i d F i l l > < a : s r g b C l r   v a l = " 6 1 6 e 5 2 " / > < / a : s o l i d F i l l > < a : l a t i n   t y p e f a c e = " A r i a l " / > < / a : r P r > < a : t > A N A L Y S I S < / a : t > < / a : r > < a : r > < a : r P r   d i r t y = " 0 "   l a n g = " e n - U S "   s p c = " - 8 5 "   s z = " 2 4 0 0 " > < a : s o l i d F i l l > < a : s r g b C l r   v a l = " 6 1 6 e 5 2 " / > < / a : s o l i d F i l l > < a : l a t i n   t y p e f a c e = " A r i a l " / > < / a : r P r > < a : t > W I T H < / a : t > < / a : r > < a : r > < a : r P r   d i r t y = " 0 "   l a n g = " e n - U S "   s p c = " - 2 1 5 "   s z = " 2 4 0 0 " > < a : s o l i d F i l l > < a : s r g b C l r   v a l = " 6 1 6 e 5 2 " / > < / a : s o l i d F i l l > < a : l a t i n   t y p e f a c e = " A r i a l " / > < / a : r P r > < a : t > S E A B O R N < / a : t > < / a : r > < a : r > < a : r P r   d i r t y = " 0 "   l a n g = " e n - U S "   s p c = " - 2 9 5 "   s z = " 2 4 0 0 " > < a : s o l i d F i l l > < a : s r g b C l r   v a l = " 6 1 6 e 5 2 " / > < / a : s o l i d F i l l > < a : l a t i n   t y p e f a c e = " A r i a l " / > < / a : r P r > < a : t > P L O T S < / a : t > < / a : r > < a : e n d P a r a R P r   d i r t y = " 0 "   l a n g = " e n - U S "   s p c = " - 2 9 5 "   s z = " 2 4 0 0 " > < a : s o l i d F i l l > < a : s r g b C l r   v a l = " 6 1 6 e 5 2 " / > < / a : s o l i d F i l l > < a : l a t i n   t y p e f a c e = " A r i a l " / > < / a : e n d P a r a R P r > < / a : p > < / p : t x B o d y > < / p : s p > < / p : s p T r e e > < p : e x t L s t > < p : e x t   u r i = " { D 1 C D 6 F 9 D - B E 3 5 - 4 4 1 E - 9 2 E 6 - 3 0 0 8 9 3 F 2 F 4 8 4 } " > < p 1 4 : c r e a t i o n I d   x m l n s : p 1 4 = " h t t p : / / s c h e m a s . m i c r o s o f t . c o m / o f f i c e / p o w e r p o i n t / 2 0 1 0 / m a i n "   v a l = " 1 6 5 6 7 4 5 5 8 6 3 8 1 " / > < / p : e x t > < / p : e x t L s t > < / p : c S l d > < p : c l r M a p O v r > < a : m a s t e r C l r M a p p i n g / > < / p : c l r M a p O v r > < / p : s l d >
</file>

<file path=ppt/slides/slide1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f a l s e " > < p : c S l d   n a m e = " s l i d e 1 8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5 " > < a : e x t L s t > < a : e x t   u r i = " { A 7 7 7 A 3 3 7 - 1 9 D 6 - 4 5 B A - B 3 A 3 - 3 D A D 2 E 8 6 A 5 C 5 } " > < a 1 6 : c r e a t i o n I d   x m l n s : a 1 6 = " h t t p : / / s c h e m a s . m i c r o s o f t . c o m / o f f i c e / d r a w i n g / 2 0 1 0 / m a i n "   i d = " { A 8 2 9 2 6 0 9 - E 8 F B - 4 9 E C - 8 3 1 8 - 5 A 2 1 0 5 7 0 3 8 D 0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2 0 4 "   s z = " 2 0 0 0 " > < a : s o l i d F i l l > < a : s c h e m e C l r   v a l = " t x 1 " / > < / a : s o l i d F i l l > < / a : r P r > < a : t > F l i g h t   < / a : t > < / a : r > < a : r > < a : r P r   d i r t y = " 0 "   l a n g = " e n - U S "   s p c = " - 2 2 9 "   s z = " 2 0 0 0 " > < a : s o l i d F i l l > < a : s c h e m e C l r   v a l = " t x 1 " / > < / a : s o l i d F i l l > < / a : r P r > < a : t > N u m b e r   < / a : t > < / a : r > < a : r > < a : r P r   d i r t y = " 0 "   l a n g = " e n - U S "   s p c = " - 3 0 0 "   s z = " 2 0 0 0 " > < a : s o l i d F i l l > < a : s c h e m e C l r   v a l = " t x 1 " / > < / a : s o l i d F i l l > < / a : r P r > < a : t > v s .   < / a : t > < / a : r > < a : r > < a : r P r   d i r t y = " 0 "   l a n g = " e n - U S "   s p c = " - 3 1 0 "   s z = " 2 0 0 0 " > < a : s o l i d F i l l > < a : s c h e m e C l r   v a l = " t x 1 " / > < / a : s o l i d F i l l > < / a : r P r > < a : t > L a u n c h < / a : t > < / a : r > < a : r > < a : r P r   d i r t y = " 0 "   l a n g = " e n - U S "   s p c = " - 7 6 5 "   s z = " 2 0 0 0 " > < a : s o l i d F i l l > < a : s c h e m e C l r   v a l = " t x 1 " / > < / a : s o l i d F i l l > < / a : r P r > < a : t >   < / a : t > < / a : r > < a : r > < a : r P r   d i r t y = " 0 "   l a n g = " e n - U S "   s p c = " - 2 6 5 "   s z = " 2 0 0 0 " > < a : s o l i d F i l l > < a : s c h e m e C l r   v a l = " t x 1 " / > < / a : s o l i d F i l l > < / a : r P r > < a : t > S i t e < / a : t > < / a : r > < a : e n d P a r a R P r   d i r t y = " 0 "   l a n g = " e n - U S "   s p c = " - 2 6 5 "   s z = " 2 0 0 0 " > < a : s o l i d F i l l > < a : s c h e m e C l r   v a l = " t x 1 " / > < / a : s o l i d F i l l > < / a : e n d P a r a R P r > < / a : p > < / p : t x B o d y > < / p : s p > < p : s p > < p : n v S p P r > < p : c N v P r   i d = " 3 "   n a m e = " o b j e c t   6 " > < a : e x t L s t > < a : e x t   u r i = " { 7 F 6 F 2 B C D - 3 D 2 1 - 4 2 E D - B 8 E 8 - C 6 E 4 6 1 1 3 6 E A 3 } " > < a 1 6 : c r e a t i o n I d   x m l n s : a 1 6 = " h t t p : / / s c h e m a s . m i c r o s o f t . c o m / o f f i c e / d r a w i n g / 2 0 1 0 / m a i n "   i d = " { 6 A D 7 3 E A 2 - 4 B F B - 4 8 3 8 - A 7 F 1 - C F C 4 1 C 1 6 4 B B B } " / > < / a : e x t > < / a : e x t L s t > < / p : c N v P r > < p : c N v S p P r   t x B o x = " 1 " / > < p : n v P r / > < / p : n v S p P r > < p : s p P r > < a : x f r m   r o t = " 0 " > < a : o f f   x = " 6 0 5 1 8 0 "   y = " 3 8 6 0 0 6 2 " / > < a : e x t   c x = " 5 1 3 7 7 8 5 "   c y = " 8 9 0 9 3 0 " / > < / a : x f r m > < a : p r s t G e o m   p r s t = " r e c t " > < a : a v L s t / > < / a : p r s t G e o m > < / p : s p P r > < p : t x B o d y > < a : b o d y P r   b I n s = " 0 "   l I n s = " 0 "   r I n s = " 0 "   r t l C o l = " 0 "   t I n s = " 1 3 3 3 5 "   v e r t = " h o r z "   w r a p = " s q u a r e " > < a : s p A u t o F i t / > < / a : b o d y P r > < a : l s t S t y l e / > < a : p > < a : p P r   a l g n = " j u s t "   m a r L = " 1 2 7 0 0 "   m a r R = " 5 0 8 0 " > < a : l n S p c > < a : s p c P c t   v a l = " 1 2 0 0 0 0 " / > < / a : l n S p c > < a : s p c B e f > < a : s p c P t s   v a l = " 1 0 5 " / > < / a : s p c B e f > < / a : p P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 G r a p h i c 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 s u g g e s t s 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 a n 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 i n c r e a s e 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 r a t e 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 o v e r 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 t i m e 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 ( i n d i c a t e d 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 F l i g h t 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 N u m b e r ) .  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 L i k e l y 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  b i g 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 b r e a k t h r o u g h 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 a r o u n d 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 f l i g h t 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 2 0 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 w h i c h 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 s i g n i f i c a n t l y 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 i n c r e a s e d 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 r a t e .     < / a : t > < / a : r > < a : r > < a : r P r   d i r t y = " 0 "   e r r = " 1 "   l a n g = " e n - U S "   s p c = " - 2 0 "   s z = " 1 2 0 0 " > < a : s o l i d F i l l > < a : s c h e m e C l r   v a l = " t x 1 " / > < / a : s o l i d F i l l > < a : l a t i n   t y p e f a c e = " C a r l i t o " / > < / a : r P r > < a : t > C C A F S 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  a p p e a r s 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 b e   t h e   m a i n 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 s i t e 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 a s   i t   h a s  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 m o s t < / a : t > < / a : r > < a : r > < a : r P r   d i r t y = " 0 "   l a n g = " e n - U S "   s p c = " - 9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 v o l u m e . < / a : t > < / a : r > < a : e n d P a r a R P r   d i r t y = " 0 "   l a n g = " e n - U S "   s p c = " - 2 0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7 " > < a : e x t L s t > < a : e x t   u r i = " { E 2 8 E F B 9 C - 5 0 0 0 - 4 C 1 1 - 9 4 6 4 - 1 4 A 0 0 8 C 8 C 4 3 A } " > < a 1 6 : c r e a t i o n I d   x m l n s : a 1 6 = " h t t p : / / s c h e m a s . m i c r o s o f t . c o m / o f f i c e / d r a w i n g / 2 0 1 0 / m a i n "   i d = " { F E 2 8 3 9 B 4 - 4 5 B 9 - 4 C 0 5 - 9 0 1 D - 8 7 F 3 C B 1 1 C 2 8 4 } " / > < / a : e x t > < / a : e x t L s t > < / p : c N v P r > < p : c N v S p P r / > < p : n v P r / > < / p : n v S p P r > < p : s p P r > < a : x f r m   r o t = " 0 " > < a : o f f   x = " 2 9 7 1 7 "   y = " 1 2 2 4 1 5 3 " / > < a : e x t   c x = " 9 0 7 5 4 2 0 "   c y = " 1 7 8 3 0 8 0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8 " > < a : e x t L s t > < a : e x t   u r i = " { 1 4 6 6 7 B 7 3 - 3 F 8 8 - 4 4 4 E - 8 E 4 6 - 0 A D 3 0 2 7 B C C C 8 } " > < a 1 6 : c r e a t i o n I d   x m l n s : a 1 6 = " h t t p : / / s c h e m a s . m i c r o s o f t . c o m / o f f i c e / d r a w i n g / 2 0 1 0 / m a i n "   i d = " { 7 1 5 B A 8 8 4 - 2 F E A - 4 4 C 1 - A 3 E 7 - 4 8 7 0 B F C 4 9 9 D 1 } " / > < / a : e x t > < / a : e x t L s t > < / p : c N v P r > < p : c N v S p P r   t x B o x = " 1 " / > < p : n v P r / > < / p : n v S p P r > < p : s p P r > < a : x f r m   r o t = " 0 " > < a : o f f   x = " 7 3 3 4 2 5 "   y = " 3 2 5 9 6 4 5 " / > < a : e x t   c x = " 6 9 4 4 0 8 7 "   c y = " 1 9 4 9 0 0 " / > < / a : x f r m > < a : p r s t G e o m   p r s t = " r e c t " > < a : a v L s t / > < / a : p r s t G e o m > < / p : s p P r > < p : t x B o d y > < a : b o d y P r   b I n s = " 0 "   l I n s = " 0 "   r I n s = " 0 "   r t l C o l = " 0 "   t I n s = " 1 2 0 6 5 "   v e r t = " h o r z "   w r a p = " s q u a r e " > < a : s p A u t o F i t / > < / a : b o d y P r > < a : l s t S t y l e / > < a : p > < a : p P r   a l g n = " c t r "   m a r L = " 1 2 7 0 0 " > < a : l n S p c > < a : s p c P c t   v a l = " 1 0 0 0 0 0 " / > < / a : l n S p c > < a : s p c B e f > < a : s p c P t s   v a l = " 9 5 " / > < / a : s p c B e f > < / a : p P r > < a : r > < a : r P r   b = " 1 "   d i r t y = " 0 "   l a n g = " e n - U S "   s p c = " - 2 0 "   s z = " 1 2 0 0 " > < a : l a t i n   t y p e f a c e = " C a r l i t o " / > < / a : r P r > < a : t > G r e e n   i n d i c a t e s   s u c c e s s f u l   < / a : t > < / a : r > < a : r > < a : r P r   b = " 1 "   d i r t y = " 0 "   l a n g = " e n - U S "   s p c = " - 1 0 "   s z = " 1 2 0 0 " > < a : l a t i n   t y p e f a c e = " C a r l i t o " / > < / a : r P r > < a : t > l a u n c h ;   < / a : t > < / a : r > < a : r > < a : r P r   b = " 1 "   d i r t y = " 0 "   l a n g = " e n - U S "   s p c = " - 1 5 "   s z = " 1 2 0 0 " > < a : l a t i n   t y p e f a c e = " C a r l i t o " / > < / a : r P r > < a : t > P u r p l e   < / a : t > < / a : r > < a : r > < a : r P r   b = " 1 "   d i r t y = " 0 "   l a n g = " e n - U S "   s p c = " - 2 0 "   s z = " 1 2 0 0 " > < a : l a t i n   t y p e f a c e = " C a r l i t o " / > < / a : r P r > < a : t > i n d i c a t e s   u n s u c c e s s f u l < / a : t > < / a : r > < a : r > < a : r P r   b = " 1 "   d i r t y = " 0 "   l a n g = " e n - U S "   s p c = " 1 8 0 "   s z = " 1 2 0 0 " > < a : l a t i n   t y p e f a c e = " C a r l i t o " / > < / a : r P r > < a : t >   < / a : t > < / a : r > < a : r > < a : r P r   b = " 1 "   d i r t y = " 0 "   l a n g = " e n - U S "   s p c = " - 1 0 "   s z = " 1 2 0 0 " > < a : l a t i n   t y p e f a c e = " C a r l i t o " / > < / a : r P r > < a : t > l a u n c h . < / a : t > < / a : r > < a : e n d P a r a R P r   b = " 1 "   d i r t y = " 0 "   l a n g = " e n - U S "   s p c = " - 1 0 "   s z = " 1 2 0 0 " > < a : l a t i n   t y p e f a c e = " C a r l i t o " / > < / a : e n d P a r a R P r > < / a : p > < / p : t x B o d y > < / p : s p > < p : s p > < p : n v S p P r > < p : c N v P r   i d = " 6 "   n a m e = " o b j e c t   9 " > < a : e x t L s t > < a : e x t   u r i = " { 1 4 2 9 D 2 6 2 - 7 E D 6 - 4 7 D 0 - 8 5 B 5 - E E 0 9 5 7 3 0 5 B E 7 } " > < a 1 6 : c r e a t i o n I d   x m l n s : a 1 6 = " h t t p : / / s c h e m a s . m i c r o s o f t . c o m / o f f i c e / d r a w i n g / 2 0 1 0 / m a i n "   i d = " { 1 3 3 F 0 D 9 8 - E B 8 3 - 4 A 1 4 - B 7 A C - B 7 3 9 A D D A E 3 0 C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3 7 5 A 3 1 8 F - 9 6 9 2 - 4 F 2 5 - 8 D 7 5 - D 4 B A 2 E D 2 1 B 9 3 } "   t y p e = " s l i d e n u m " / > < a : e n d P a r a R P r   d i r t y = " 0 "   l a n g = " e n - U S " / > < / a : p > < / p : t x B o d y > < / p : s p > < / p : s p T r e e > < p : e x t L s t > < p : e x t   u r i = " { 3 7 C 0 2 7 0 D - 4 D B 6 - 4 2 0 F - A 9 8 2 - 8 C 2 7 3 8 F 0 1 7 0 9 } " > < p 1 4 : c r e a t i o n I d   x m l n s : p 1 4 = " h t t p : / / s c h e m a s . m i c r o s o f t . c o m / o f f i c e / p o w e r p o i n t / 2 0 1 0 / m a i n "   v a l = " 1 6 5 6 7 4 5 5 8 6 3 8 4 " / > < / p : e x t > < / p : e x t L s t > < / p : c S l d > < p : c l r M a p O v r > < a : m a s t e r C l r M a p p i n g / > < / p : c l r M a p O v r > < / p : s l d >
</file>

<file path=ppt/slides/slide1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f a l s e " > < p : c S l d   n a m e = " s l i d e 1 9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5 " > < a : e x t L s t > < a : e x t   u r i = " { A 6 1 E A E 7 E - A A F 6 - 4 F A 9 - B B D 5 - 3 9 9 1 B 5 1 9 B 2 8 B } " > < a 1 6 : c r e a t i o n I d   x m l n s : a 1 6 = " h t t p : / / s c h e m a s . m i c r o s o f t . c o m / o f f i c e / d r a w i n g / 2 0 1 0 / m a i n "   i d = " { 7 9 8 8 3 3 2 7 - A 0 4 5 - 4 7 7 1 - 9 2 6 0 - 5 5 E C 2 1 A 8 5 3 A E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3 3 5 "   s z = " 2 0 0 0 " > < a : s o l i d F i l l > < a : s c h e m e C l r   v a l = " t x 1 " / > < / a : s o l i d F i l l > < / a : r P r > < a : t > P a y l o a d   < / a : t > < / a : r > < a : r > < a : r P r   d i r t y = " 0 "   l a n g = " e n - U S "   s p c = " - 3 0 0 "   s z = " 2 0 0 0 " > < a : s o l i d F i l l > < a : s c h e m e C l r   v a l = " t x 1 " / > < / a : s o l i d F i l l > < / a : r P r > < a : t > v s .   < / a : t > < / a : r > < a : r > < a : r P r   d i r t y = " 0 "   l a n g = " e n - U S "   s p c = " - 3 1 0 "   s z = " 2 0 0 0 " > < a : s o l i d F i l l > < a : s c h e m e C l r   v a l = " t x 1 " / > < / a : s o l i d F i l l > < / a : r P r > < a : t > L a u n c h < / a : t > < / a : r > < a : r > < a : r P r   d i r t y = " 0 "   l a n g = " e n - U S "   s p c = " - 4 9 5 "   s z = " 2 0 0 0 " > < a : s o l i d F i l l > < a : s c h e m e C l r   v a l = " t x 1 " / > < / a : s o l i d F i l l > < / a : r P r > < a : t >   < / a : t > < / a : r > < a : r > < a : r P r   d i r t y = " 0 "   l a n g = " e n - U S "   s p c = " - 2 6 0 "   s z = " 2 0 0 0 " > < a : s o l i d F i l l > < a : s c h e m e C l r   v a l = " t x 1 " / > < / a : s o l i d F i l l > < / a : r P r > < a : t > S i t e < / a : t > < / a : r > < a : e n d P a r a R P r   d i r t y = " 0 "   l a n g = " e n - U S "   s p c = " - 2 6 0 "   s z = " 2 0 0 0 " > < a : s o l i d F i l l > < a : s c h e m e C l r   v a l = " t x 1 " / > < / a : s o l i d F i l l > < / a : e n d P a r a R P r > < / a : p > < / p : t x B o d y > < / p : s p > < p : s p > < p : n v S p P r > < p : c N v P r   i d = " 3 "   n a m e = " o b j e c t   6 " > < a : e x t L s t > < a : e x t   u r i = " { D 6 6 9 7 9 5 0 - 3 8 C D - 4 D D 5 - 8 3 5 1 - A E E 3 4 0 2 F 7 6 C B } " > < a 1 6 : c r e a t i o n I d   x m l n s : a 1 6 = " h t t p : / / s c h e m a s . m i c r o s o f t . c o m / o f f i c e / d r a w i n g / 2 0 1 0 / m a i n "   i d = " { F 1 9 D C A E 2 - 2 0 6 9 - 4 B 4 D - 8 D 3 4 - F E 8 C E 2 E F 7 E B 5 } " / > < / a : e x t > < / a : e x t L s t > < / p : c N v P r > < p : c N v S p P r   t x B o x = " 1 " / > < p : n v P r / > < / p : n v S p P r > < p : s p P r > < a : x f r m   r o t = " 0 " > < a : o f f   x = " 6 7 6 9 6 0 "   y = " 3 8 2 7 8 3 0 " / > < a : e x t   c x = " 3 8 2 4 2 8 7 "   c y = " 6 7 6 3 7 9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  m a r R = " 5 0 8 0 " > < a : l n S p c > < a : s p c P c t   v a l = " 1 2 1 0 0 0 " / > < / a : l n S p c > < a : s p c B e f > < a : s p c P t s   v a l = " 1 0 0 " / > < / a : s p c B e f > < / a : p P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 m a s s 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 a p p e a r s 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 f a l l   m o s t l y   b e t w e e n 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 0 - 6 0 0 0 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 k g .  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 D i f f e r e n t 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 s i t e s 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 a l s o 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 s e e m   t o   u s e 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 d i f f e r e n t 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 p a y l o a d 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 m a s s . < / a : t > < / a : r > < a : e n d P a r a R P r   d i r t y = " 0 "   l a n g = " e n - U S "   s p c = " -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7 " > < a : e x t L s t > < a : e x t   u r i = " { 9 7 0 E C 7 A 2 - 4 8 5 8 - 4 9 3 0 - 9 5 5 C - B 4 E F 7 D 4 E 4 7 B F } " > < a 1 6 : c r e a t i o n I d   x m l n s : a 1 6 = " h t t p : / / s c h e m a s . m i c r o s o f t . c o m / o f f i c e / d r a w i n g / 2 0 1 0 / m a i n "   i d = " { 4 D B 9 3 2 D 0 - 9 B 4 7 - 4 C 4 9 - A F 4 E - 1 3 C E 0 3 B 8 1 2 A 7 } " / > < / a : e x t > < / a : e x t L s t > < / p : c N v P r > < p : c N v S p P r / > < p : n v P r / > < / p : n v S p P r > < p : s p P r > < a : x f r m   r o t = " 0 " > < a : o f f   x = " 2 9 7 1 7 "   y = " 1 2 4 0 1 5 4 " / > < a : e x t   c x = " 9 0 7 5 4 2 0 "   c y = " 1 7 8 3 0 7 9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8 " > < a : e x t L s t > < a : e x t   u r i = " { 0 4 5 4 9 3 E C - 4 2 2 F - 4 5 F 0 - A A D B - 1 3 1 E 8 B 1 8 4 0 0 8 } " > < a 1 6 : c r e a t i o n I d   x m l n s : a 1 6 = " h t t p : / / s c h e m a s . m i c r o s o f t . c o m / o f f i c e / d r a w i n g / 2 0 1 0 / m a i n "   i d = " { 2 3 A B A 2 5 1 - 1 B 6 C - 4 4 F 2 - 9 0 F 5 - 7 9 5 E 3 0 2 2 5 9 1 9 } " / > < / a : e x t > < / a : e x t L s t > < / p : c N v P r > < p : c N v S p P r   t x B o x = " 1 " / > < p : n v P r / > < / p : n v S p P r > < p : s p P r > < a : x f r m   r o t = " 0 " > < a : o f f   x = " 6 7 6 9 6 0 "   y = " 3 2 5 9 6 4 5 " / > < a : e x t   c x = " 7 4 1 4 6 1 2 "   c y = " 1 9 4 9 0 0 " / > < / a : x f r m > < a : p r s t G e o m   p r s t = " r e c t " > < a : a v L s t / > < / a : p r s t G e o m > < / p : s p P r > < p : t x B o d y > < a : b o d y P r   b I n s = " 0 "   l I n s = " 0 "   r I n s = " 0 "   r t l C o l = " 0 "   t I n s = " 1 2 0 6 5 "   v e r t = " h o r z "   w r a p = " s q u a r e " > < a : s p A u t o F i t / > < / a : b o d y P r > < a : l s t S t y l e / > < a : p > < a : p P r   a l g n = " c t r "   m a r L = " 1 2 7 0 0 " > < a : l n S p c > < a : s p c P c t   v a l = " 1 0 0 0 0 0 " / > < / a : l n S p c > < a : s p c B e f > < a : s p c P t s   v a l = " 9 5 " / > < / a : s p c B e f > < / a : p P r > < a : r > < a : r P r   b = " 1 "   d i r t y = " 0 "   l a n g = " e n - U S "   s p c = " - 2 0 "   s z = " 1 2 0 0 " > < a : l a t i n   t y p e f a c e = " C a r l i t o " / > < / a : r P r > < a : t > G r e e n   i n d i c a t e s   s u c c e s s f u l   < / a : t > < / a : r > < a : r > < a : r P r   b = " 1 "   d i r t y = " 0 "   l a n g = " e n - U S "   s p c = " - 1 0 "   s z = " 1 2 0 0 " > < a : l a t i n   t y p e f a c e = " C a r l i t o " / > < / a : r P r > < a : t > l a u n c h ;   < / a : t > < / a : r > < a : r > < a : r P r   b = " 1 "   d i r t y = " 0 "   l a n g = " e n - U S "   s p c = " - 1 5 "   s z = " 1 2 0 0 " > < a : l a t i n   t y p e f a c e = " C a r l i t o " / > < / a : r P r > < a : t > P u r p l e   < / a : t > < / a : r > < a : r > < a : r P r   b = " 1 "   d i r t y = " 0 "   l a n g = " e n - U S "   s p c = " - 2 0 "   s z = " 1 2 0 0 " > < a : l a t i n   t y p e f a c e = " C a r l i t o " / > < / a : r P r > < a : t > i n d i c a t e s   u n s u c c e s s f u l < / a : t > < / a : r > < a : r > < a : r P r   b = " 1 "   d i r t y = " 0 "   l a n g = " e n - U S "   s p c = " 1 8 5 "   s z = " 1 2 0 0 " > < a : l a t i n   t y p e f a c e = " C a r l i t o " / > < / a : r P r > < a : t >   < / a : t > < / a : r > < a : r > < a : r P r   b = " 1 "   d i r t y = " 0 "   l a n g = " e n - U S "   s p c = " - 1 0 "   s z = " 1 2 0 0 " > < a : l a t i n   t y p e f a c e = " C a r l i t o " / > < / a : r P r > < a : t > l a u n c h . < / a : t > < / a : r > < a : e n d P a r a R P r   b = " 1 "   d i r t y = " 0 "   l a n g = " e n - U S "   s p c = " - 1 0 "   s z = " 1 2 0 0 " > < a : l a t i n   t y p e f a c e = " C a r l i t o " / > < / a : e n d P a r a R P r > < / a : p > < / p : t x B o d y > < / p : s p > < p : s p > < p : n v S p P r > < p : c N v P r   i d = " 6 "   n a m e = " o b j e c t   9 " > < a : e x t L s t > < a : e x t   u r i = " { 0 D C 3 8 4 8 3 - 1 3 9 D - 4 4 5 B - A D F 3 - 3 3 C 7 0 2 5 3 4 E A B } " > < a 1 6 : c r e a t i o n I d   x m l n s : a 1 6 = " h t t p : / / s c h e m a s . m i c r o s o f t . c o m / o f f i c e / d r a w i n g / 2 0 1 0 / m a i n "   i d = " { 1 2 0 5 5 4 5 7 - 7 8 F C - 4 D 0 F - B B F 6 - 7 7 6 8 4 1 0 4 0 4 2 B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9 6 3 2 F C D 5 - 4 5 0 1 - 4 2 7 4 - 9 6 B D - A 4 5 F 6 3 D 2 E F 1 3 } "   t y p e = " s l i d e n u m " / > < a : e n d P a r a R P r   d i r t y = " 0 "   l a n g = " e n - U S " / > < / a : p > < / p : t x B o d y > < / p : s p > < / p : s p T r e e > < p : e x t L s t > < p : e x t   u r i = " { 6 D 5 F E 6 0 6 - 6 5 4 6 - 4 5 D 0 - 8 1 B 2 - F 3 3 8 9 4 0 0 A E 7 1 } " > < p 1 4 : c r e a t i o n I d   x m l n s : p 1 4 = " h t t p : / / s c h e m a s . m i c r o s o f t . c o m / o f f i c e / p o w e r p o i n t / 2 0 1 0 / m a i n "   v a l = " 1 6 5 6 7 4 5 5 8 6 3 8 7 " / > < / p : e x t > < / p : e x t L s t > < / p : c S l d > < p : c l r M a p O v r > < a : m a s t e r C l r M a p p i n g / > < / p : c l r M a p O v r > < / p : s l d >
</file>

<file path=ppt/slides/slide1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f a l s e " > < p : c S l d   n a m e = " s l i d e 2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5 " > < a : e x t L s t > < a : e x t   u r i = " { D C 0 D 4 0 9 4 - 1 6 9 8 - 4 4 9 5 - B 8 5 7 - F C F 5 0 2 A 6 F F 1 3 } " > < a 1 6 : c r e a t i o n I d   x m l n s : a 1 6 = " h t t p : / / s c h e m a s . m i c r o s o f t . c o m / o f f i c e / d r a w i n g / 2 0 1 0 / m a i n "   i d = " { 2 3 B 8 8 A 7 5 - 5 F F B - 4 5 3 B - 8 F 1 8 - A D 3 6 1 7 9 5 1 3 7 1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4 1 0 4 6 0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4 2 5 "   s z = " 2 0 0 0 " > < a : s o l i d F i l l > < a : s c h e m e C l r   v a l = " t x 1 " / > < / a : s o l i d F i l l > < / a : r P r > < a : t > S u c c e s s   < / a : t > < / a : r > < a : r > < a : r P r   d i r t y = " 0 "   l a n g = " e n - U S "   s p c = " - 1 6 5 "   s z = " 2 0 0 0 " > < a : s o l i d F i l l > < a : s c h e m e C l r   v a l = " t x 1 " / > < / a : s o l i d F i l l > < / a : r P r > < a : t > r a t e   < / a : t > < / a : r > < a : r > < a : r P r   d i r t y = " 0 "   l a n g = " e n - U S "   s p c = " - 3 0 0 "   s z = " 2 0 0 0 " > < a : s o l i d F i l l > < a : s c h e m e C l r   v a l = " t x 1 " / > < / a : s o l i d F i l l > < / a : r P r > < a : t > v s .   < / a : t > < / a : r > < a : r > < a : r P r   d i r t y = " 0 "   l a n g = " e n - U S "   s p c = " - 1 3 5 "   s z = " 2 0 0 0 " > < a : s o l i d F i l l > < a : s c h e m e C l r   v a l = " t x 1 " / > < / a : s o l i d F i l l > < / a : r P r > < a : t > O r b i t < / a : t > < / a : r > < a : r > < a : r P r   d i r t y = " 0 "   l a n g = " e n - U S "   s p c = " - 6 7 0 "   s z = " 2 0 0 0 " > < a : s o l i d F i l l > < a : s c h e m e C l r   v a l = " t x 1 " / > < / a : s o l i d F i l l > < / a : r P r > < a : t >   < / a : t > < / a : r > < a : r > < a : r P r   d i r t y = " 0 "   l a n g = " e n - U S "   s p c = " - 1 4 5 "   s z = " 2 0 0 0 " > < a : s o l i d F i l l > < a : s c h e m e C l r   v a l = " t x 1 " / > < / a : s o l i d F i l l > < / a : r P r > < a : t > t y p e < / a : t > < / a : r > < a : e n d P a r a R P r   d i r t y = " 0 "   l a n g = " e n - U S "   s p c = " - 1 4 5 "   s z = " 2 0 0 0 " > < a : s o l i d F i l l > < a : s c h e m e C l r   v a l = " t x 1 " / > < / a : s o l i d F i l l > < / a : e n d P a r a R P r > < / a : p > < / p : t x B o d y > < / p : s p > < p : s p > < p : n v S p P r > < p : c N v P r   i d = " 3 "   n a m e = " o b j e c t   6 " > < a : e x t L s t > < a : e x t   u r i = " { B 4 C E 0 6 4 2 - C 2 4 2 - 4 E 4 F - B C 7 A - 3 1 A 1 6 1 F C C 8 B B } " > < a 1 6 : c r e a t i o n I d   x m l n s : a 1 6 = " h t t p : / / s c h e m a s . m i c r o s o f t . c o m / o f f i c e / d r a w i n g / 2 0 1 0 / m a i n "   i d = " { 5 8 8 B F 2 F 9 - 5 0 3 B - 4 1 C 4 - 8 C D 5 - 5 9 4 3 2 1 7 0 7 6 6 1 } " / > < / a : e x t > < / a : e x t L s t > < / p : c N v P r > < p : c N v S p P r   t x B o x = " 1 " / > < p : n v P r / > < / p : n v S p P r > < p : s p P r > < a : x f r m   r o t = " 0 " > < a : o f f   x = " 8 8 3 3 8 6 "   y = " 3 6 8 6 3 8 4 " / > < a : e x t   c x = " 4 8 7 6 8 0 0 "   c y = " 1 1 5 3 6 5 8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  m a r R = " 5 0 8 0 " > < a : l n S p c > < a : s p c P c t   v a l = " 1 2 0 0 0 0 " / > < / a : l n S p c > < a : s p c B e f > < a : s p c P t s   v a l = " 1 0 0 " / > < / a : s p c B e f > < / a : p P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 E S - L 1 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 ( 1 ) , 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 G E O 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 ( 1 ) ,   < / a : t > < / a : r > < a : r > < a : r P r   d i r t y = " 0 "   e r r = " 1 "   l a n g = " e n - U S "   s p c = " - 2 0 "   s z = " 1 2 0 0 " > < a : s o l i d F i l l > < a : s c h e m e C l r   v a l = " t x 1 " / > < / a : s o l i d F i l l > < a : l a t i n   t y p e f a c e = " C a r l i t o " / > < / a : r P r > < a : t > H E O 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 ( 1 ) 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 h a v e 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 1 0 0 % 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 r a t e 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 ( s a m p l e 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 s i z e s 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 i n 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 p a r e n t h e s i s )     < / a : t > < / a : r > < a : r > < a : r P r   d i r t y = " 0 "   e r r = " 1 "   l a n g = " e n - U S "   s p c = " - 1 0 "   s z = " 1 2 0 0 " > < a : s o l i d F i l l > < a : s c h e m e C l r   v a l = " t x 1 " / > < / a : s o l i d F i l l > < a : l a t i n   t y p e f a c e = " C a r l i t o " / > < / a : r P r > < a : t > S S O 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 ( 5 ) 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 h a s 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 1 0 0 % 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 s u c c e s s < / a : t > < / a : r > < a : r > < a : r P r   d i r t y = " 0 "   l a n g = " e n - U S "   s p c = " 4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 r a t e < / a : t > < / a : r > < / a : p > < a : p > < a : p P r   m a r L = " 1 2 7 0 0 " > < a : l n S p c > < a : s p c P c t   v a l = " 1 0 0 0 0 0 " / > < / a : l n S p c > < a : s p c B e f > < a : s p c P t s   v a l = " 2 5 0 " / > < / a : s p c B e f > < / a : p P r > < a : r > < a : r P r   d i r t y = " 0 "   e r r = " 1 "   l a n g = " e n - U S "   s p c = " - 2 5 "   s z = " 1 2 0 0 " > < a : s o l i d F i l l > < a : s c h e m e C l r   v a l = " t x 1 " / > < / a : s o l i d F i l l > < a : l a t i n   t y p e f a c e = " C a r l i t o " / > < / a : r P r > < a : t > V L E O 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 ( 1 4 ) 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 h a s 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 d e c e n t 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 r a t e 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 a n d < / a : t > < / a : r > < a : r > < a : r P r   d i r t y = " 0 "   l a n g = " e n - U S "   s p c = " 1 5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 a t t e m p t s < / a : t > < / a : r > < / a : p > < a : p > < a : p P r   m a r L = " 1 2 7 0 0 " > < a : l n S p c > < a : s p c P c t   v a l = " 1 0 0 0 0 0 " / > < / a : l n S p c > < a : s p c B e f > < a : s p c P t s   v a l = " 3 9 5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 S O 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 ( 1 ) 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 h a s 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 0 %   s u c c e s s < / a : t > < / a : r > < a : r > < a : r P r   d i r t y = " 0 "   l a n g = " e n - U S "   s p c = " 8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 r a t e < / a : t > < / a : r > < / a : p > < a : p > < a : p P r   m a r L = " 1 2 7 0 0 " > < a : l n S p c > < a : s p c P c t   v a l = " 1 0 0 0 0 0 " / > < / a : l n S p c > < a : s p c B e f > < a : s p c P t s   v a l = " 5 6 5 " / > < / a : s p c B e f > < / a : p P r > < a : r > < a : r P r   d i r t y = " 0 "   e r r = " 1 "   l a n g = " e n - U S "   s p c = " - 4 0 "   s z = " 1 2 0 0 " > < a : s o l i d F i l l > < a : s c h e m e C l r   v a l = " t x 1 " / > < / a : s o l i d F i l l > < a : l a t i n   t y p e f a c e = " C a r l i t o " / > < / a : r P r > < a : t > G T O 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 ( 2 7 ) 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 h a s  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 a r o u n d   5 0 % 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 r a t e 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 b u t 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 l a r g e s t < / a : t > < / a : r > < a : r > < a : r P r   d i r t y = " 0 "   l a n g = " e n - U S "   s p c = " 2 2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 s a m p l e < / a : t > < / a : r > < a : e n d P a r a R P r   d i r t y = " 0 "   l a n g = " e n - U S "   s p c = " -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7 " > < a : e x t L s t > < a : e x t   u r i = " { B 3 B 8 E 7 1 7 - 6 E D 8 - 4 8 8 5 - 9 9 2 C - 9 6 F B 5 7 4 5 B 2 9 E } " > < a 1 6 : c r e a t i o n I d   x m l n s : a 1 6 = " h t t p : / / s c h e m a s . m i c r o s o f t . c o m / o f f i c e / d r a w i n g / 2 0 1 0 / m a i n "   i d = " { 6 C 0 E F 1 5 6 - D 5 4 4 - 4 8 0 D - A C F 7 - 4 7 6 4 D A F C C 2 C 8 } " / > < / a : e x t > < / a : e x t L s t > < / p : c N v P r > < p : c N v S p P r / > < p : n v P r / > < / p : n v S p P r > < p : s p P r > < a : x f r m   r o t = " 0 " > < a : o f f   x = " 1 7 4 0 7 8 8 "   y = " 8 8 9 2 5 3 " / > < a : e x t   c x = " 4 0 7 2 5 0 8 "   c y = " 2 6 3 5 7 5 8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8 " > < a : e x t L s t > < a : e x t   u r i = " { C 7 A F 2 A E 5 - E 5 9 8 - 4 6 3 3 - 9 8 A 9 - 1 D 4 F 4 9 3 2 3 6 9 7 } " > < a 1 6 : c r e a t i o n I d   x m l n s : a 1 6 = " h t t p : / / s c h e m a s . m i c r o s o f t . c o m / o f f i c e / d r a w i n g / 2 0 1 0 / m a i n "   i d = " { F 6 C 6 B 7 3 1 - F E E A - 4 B 3 7 - 9 D 1 7 - E C 6 C E 1 6 7 3 F 7 8 } " / > < / a : e x t > < / a : e x t L s t > < / p : c N v P r > < p : c N v S p P r   t x B o x = " 1 " / > < p : n v P r / > < / p : n v S p P r > < p : s p P r > < a : x f r m   r o t = " 0 " > < a : o f f   x = " 6 3 0 2 5 9 7 "   y = " 1 6 4 3 5 4 8 " / > < a : e x t   c x = " 1 6 3 4 4 9 0 "   c y = " 5 6 1 1 9 3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  m a r R = " 5 0 8 0 " > < a : l n S p c > < a : s p c P c t   v a l = " 1 0 0 0 0 0 " / > < / a : l n S p c > < a : s p c B e f > < a : s p c P t s   v a l = " 1 0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 R a t e 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 S c a l e < / a : t > < / a : r > < a : r > < a : r P r   d i r t y = " 0 "   l a n g = " e n - U S "   s p c = " - 6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 0   a s < / a : t > < / a : r > < a : r > < a : r P r   d i r t y = " 0 "   l a n g = " e n - U S "   s p c = " - 7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 0 % < / a : t > < / a : r > < / a : p > < a : p > < a : p P r   m a r L = " 1 2 7 0 0 "   m a r R = " 1 1 8 2 3 7 0 " > < a : l n S p c > < a : s p c P c t   v a l = " 1 0 0 0 0 0 " / > < / a : l n S p c > < / a : p P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 0 . 6   a s < / a : t > < / a : r > < a : r > < a : r P r   d i r t y = " 0 "   l a n g = " e n - U S "   s p c = " - 1 9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 6 0 %     1   a s < / a : t > < / a : r > < a : r > < a : r P r   d i r t y = " 0 "   l a n g = " e n - U S "   s p c = " - 1 2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 1 0 0 % < / a : t > < / a : r > < a : e n d P a r a R P r   d i r t y = " 0 "   l a n g = " e n - U S "   s p c = " -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6 "   n a m e = " o b j e c t   9 " > < a : e x t L s t > < a : e x t   u r i = " { 1 B 5 4 1 B 0 5 - 4 4 2 E - 4 8 2 C - A 4 6 6 - 2 7 C E 1 6 0 C B 9 0 C } " > < a 1 6 : c r e a t i o n I d   x m l n s : a 1 6 = " h t t p : / / s c h e m a s . m i c r o s o f t . c o m / o f f i c e / d r a w i n g / 2 0 1 0 / m a i n "   i d = " { C 5 7 1 E 0 0 4 - C B E D - 4 9 3 0 - 8 E 7 A - C 8 F 5 A F 5 1 9 5 B 9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E 2 2 F 4 5 C F - 1 3 D 5 - 4 5 8 4 - B 4 F 1 - E 1 5 D A 1 8 1 4 9 9 8 } "   t y p e = " s l i d e n u m " / > < a : e n d P a r a R P r   d i r t y = " 0 "   l a n g = " e n - U S " / > < / a : p > < / p : t x B o d y > < / p : s p > < / p : s p T r e e > < p : e x t L s t > < p : e x t   u r i = " { 9 9 E 2 A 8 4 B - 9 A B 8 - 4 6 D 6 - B 0 E 3 - 1 5 6 7 1 0 F F 6 4 E 2 } " > < p 1 4 : c r e a t i o n I d   x m l n s : p 1 4 = " h t t p : / / s c h e m a s . m i c r o s o f t . c o m / o f f i c e / p o w e r p o i n t / 2 0 1 0 / m a i n "   v a l = " 1 6 5 6 7 4 5 5 8 6 3 9 0 " / > < / p : e x t > < / p : e x t L s t > < / p : c S l d > < p : c l r M a p O v r > < a : m a s t e r C l r M a p p i n g / > < / p : c l r M a p O v r > < / p : s l d >
</file>

<file path=ppt/slides/slide1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f a l s e " > < p : c S l d   n a m e = " s l i d e 2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5 " > < a : e x t L s t > < a : e x t   u r i = " { 7 4 8 D B C C 6 - 0 F F C - 4 4 4 C - B 5 A 5 - 3 C A 3 3 F B 9 4 9 E D } " > < a 1 6 : c r e a t i o n I d   x m l n s : a 1 6 = " h t t p : / / s c h e m a s . m i c r o s o f t . c o m / o f f i c e / d r a w i n g / 2 0 1 0 / m a i n "   i d = " { 3 8 7 1 3 1 2 F - 4 D 4 E - 4 B 7 9 - 8 7 4 2 - 4 3 4 2 5 4 0 D E 5 D 8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2 0 4 "   s z = " 2 0 0 0 " > < a : s o l i d F i l l > < a : s c h e m e C l r   v a l = " t x 1 " / > < / a : s o l i d F i l l > < / a : r P r > < a : t > F l i g h t   < / a : t > < / a : r > < a : r > < a : r P r   d i r t y = " 0 "   l a n g = " e n - U S "   s p c = " - 2 2 9 "   s z = " 2 0 0 0 " > < a : s o l i d F i l l > < a : s c h e m e C l r   v a l = " t x 1 " / > < / a : s o l i d F i l l > < / a : r P r > < a : t > N u m b e r   < / a : t > < / a : r > < a : r > < a : r P r   d i r t y = " 0 "   l a n g = " e n - U S "   s p c = " - 3 0 0 "   s z = " 2 0 0 0 " > < a : s o l i d F i l l > < a : s c h e m e C l r   v a l = " t x 1 " / > < / a : s o l i d F i l l > < / a : r P r > < a : t > v s .   < / a : t > < / a : r > < a : r > < a : r P r   d i r t y = " 0 "   l a n g = " e n - U S "   s p c = " - 1 3 5 "   s z = " 2 0 0 0 " > < a : s o l i d F i l l > < a : s c h e m e C l r   v a l = " t x 1 " / > < / a : s o l i d F i l l > < / a : r P r > < a : t > O r b i t < / a : t > < / a : r > < a : r > < a : r P r   d i r t y = " 0 "   l a n g = " e n - U S "   s p c = " - 7 6 0 "   s z = " 2 0 0 0 " > < a : s o l i d F i l l > < a : s c h e m e C l r   v a l = " t x 1 " / > < / a : s o l i d F i l l > < / a : r P r > < a : t >   < / a : t > < / a : r > < a : r > < a : r P r   d i r t y = " 0 "   l a n g = " e n - U S "   s p c = " - 1 4 5 "   s z = " 2 0 0 0 " > < a : s o l i d F i l l > < a : s c h e m e C l r   v a l = " t x 1 " / > < / a : s o l i d F i l l > < / a : r P r > < a : t > t y p e < / a : t > < / a : r > < a : e n d P a r a R P r   d i r t y = " 0 "   l a n g = " e n - U S "   s p c = " - 1 4 5 "   s z = " 2 0 0 0 " > < a : s o l i d F i l l > < a : s c h e m e C l r   v a l = " t x 1 " / > < / a : s o l i d F i l l > < / a : e n d P a r a R P r > < / a : p > < / p : t x B o d y > < / p : s p > < p : s p > < p : n v S p P r > < p : c N v P r   i d = " 3 "   n a m e = " o b j e c t   6 " > < a : e x t L s t > < a : e x t   u r i = " { 8 3 F A 7 7 D 3 - 7 D 8 8 - 4 D 4 0 - 9 0 3 F - 4 9 B 4 5 C 8 B F 0 9 0 } " > < a 1 6 : c r e a t i o n I d   x m l n s : a 1 6 = " h t t p : / / s c h e m a s . m i c r o s o f t . c o m / o f f i c e / d r a w i n g / 2 0 1 0 / m a i n "   i d = " { 8 D D B 8 2 5 D - 5 C 9 5 - 4 1 F 2 - 8 A 8 4 - 2 D F 7 D C 6 0 A D 2 E } " / > < / a : e x t > < / a : e x t L s t > < / p : c N v P r > < p : c N v S p P r   t x B o x = " 1 " / > < p : n v P r / > < / p : n v S p P r > < p : s p P r > < a : x f r m   r o t = " 0 " > < a : o f f   x = " 8 3 8 5 8 0 "   y = " 3 7 5 2 9 6 3 " / > < a : e x t   c x = " 6 4 8 0 3 3 3 "   c y = " 1 0 6 4 1 2 3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  m a r R = " 3 9 5 1 6 0 4 " > < a : l n S p c > < a : s p c P c t   v a l = " 1 2 1 0 0 0 " / > < / a : l n S p c > < a : s p c B e f > < a : s p c P t s   v a l = " 1 0 0 " / > < / a : s p c B e f > < / a : p P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 L a u n c h   O r b i t 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 p r e f e r e n c e s 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 c h a n g e d 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 o v e r 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 F l i g h t   < / a : t > < / a : r > < a : r > < a : r P r   d i r t y = " 0 "   l a n g = " e n - U S "   s p c = " - 5 0 "   s z = " 1 2 0 0 " > < a : s o l i d F i l l > < a : s c h e m e C l r   v a l = " t x 1 " / > < / a : s o l i d F i l l > < a : l a t i n   t y p e f a c e = " C a r l i t o " / > < / a : r P r > < a : t > N u m b e r .  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 O u t c o m e 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 s e e m s   t o 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 c o r r e l a t e 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  t h i s < / a : t > < / a : r > < a : r > < a : r P r   d i r t y = " 0 "   l a n g = " e n - U S "   s p c = " 1 2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 p r e f e r e n c e . < / a : t > < / a : r > < / a : p > < a : p > < a : p P r   m a r L = " 1 2 7 0 0 "   m a r R = " 5 0 8 0 " > < a : l n S p c > < a : s p c P t s   v a l = " 2 3 3 0 " / > < / a : l n S p c > < a : s p c B e f > < a : s p c P t s   v a l = " 1 3 5 " / > < / a : s p c B e f > < / a : p P r > < a : r > < a : r P r   d i r t y = " 0 "   e r r = " 1 "   l a n g = " e n - U S "   s p c = " - 1 5 "   s z = " 1 2 0 0 " > < a : s o l i d F i l l > < a : s c h e m e C l r   v a l = " t x 1 " / > < / a : s o l i d F i l l > < a : l a t i n   t y p e f a c e = " C a r l i t o " / > < / a : r P r > < a : t > S p a c e X 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 s t a r t e d 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 L E O 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 o r b i t s   w h i c h 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 s a w 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 m o d e r a t e 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 L E O 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 r e t u r n e d 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e r r = " 1 "   l a n g = " e n - U S "   s p c = " - 2 5 "   s z = " 1 2 0 0 " > < a : s o l i d F i l l > < a : s c h e m e C l r   v a l = " t x 1 " / > < / a : s o l i d F i l l > < a : l a t i n   t y p e f a c e = " C a r l i t o " / > < / a : r P r > < a : t > V L E O 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 r e c e n t 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 l a u n c h e s     < / a : t > < / a : r > < a : r > < a : r P r   d i r t y = " 0 "   e r r = " 1 "   l a n g = " e n - U S "   s p c = " - 1 5 "   s z = " 1 2 0 0 " > < a : s o l i d F i l l > < a : s c h e m e C l r   v a l = " t x 1 " / > < / a : s o l i d F i l l > < a : l a t i n   t y p e f a c e = " C a r l i t o " / > < / a : r P r > < a : t > S p a c e X 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 a p p e a r s 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 p e r f o r m   b e t t e r 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 l o w e r 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 o r b i t s   o r 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 S u n - s y n c h r o n o u s < / a : t > < / a : r > < a : r > < a : r P r   d i r t y = " 0 "   l a n g = " e n - U S "   s p c = " 2 7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 o r b i t s < / a : t > < / a : r > < a : e n d P a r a R P r   d i r t y = " 0 "   l a n g = " e n - U S "   s p c = " -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7 " > < a : e x t L s t > < a : e x t   u r i = " { D 6 8 5 F 5 2 8 - 9 A 1 7 - 4 4 5 8 - 9 8 5 5 - 4 8 8 2 E B E 4 9 F 7 B } " > < a 1 6 : c r e a t i o n I d   x m l n s : a 1 6 = " h t t p : / / s c h e m a s . m i c r o s o f t . c o m / o f f i c e / d r a w i n g / 2 0 1 0 / m a i n "   i d = " { 9 0 1 2 C C 5 A - 0 B D 6 - 4 1 E 3 - A 1 B 3 - C 8 A 9 B E 4 D 2 0 8 8 } " / > < / a : e x t > < / a : e x t L s t > < / p : c N v P r > < p : c N v S p P r / > < p : n v P r / > < / p : n v S p P r > < p : s p P r > < a : x f r m   r o t = " 0 " > < a : o f f   x = " 3 4 2 8 9 "   y = " 1 2 3 3 2 9 6 " / > < a : e x t   c x = " 9 0 7 0 8 4 8 "   c y = " 1 7 8 1 9 3 6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8 " > < a : e x t L s t > < a : e x t   u r i = " { 6 7 F 0 A A 9 E - 2 8 3 4 - 4 C 1 C - A 4 5 9 - 7 2 1 9 F A E 0 A 5 E B } " > < a 1 6 : c r e a t i o n I d   x m l n s : a 1 6 = " h t t p : / / s c h e m a s . m i c r o s o f t . c o m / o f f i c e / d r a w i n g / 2 0 1 0 / m a i n "   i d = " { D 4 D A 3 8 F 4 - 9 D 4 0 - 4 D 3 D - B D D E - 8 4 6 8 3 3 3 9 A 0 F 0 } " / > < / a : e x t > < / a : e x t L s t > < / p : c N v P r > < p : c N v S p P r   t x B o x = " 1 " / > < p : n v P r / > < / p : n v S p P r > < p : s p P r > < a : x f r m   r o t = " 0 " > < a : o f f   x = " 6 7 6 9 6 0 "   y = " 3 2 5 9 6 4 5 " / > < a : e x t   c x = " 6 6 4 1 9 5 4 "   c y = " 1 9 4 9 0 0 " / > < / a : x f r m > < a : p r s t G e o m   p r s t = " r e c t " > < a : a v L s t / > < / a : p r s t G e o m > < / p : s p P r > < p : t x B o d y > < a : b o d y P r   b I n s = " 0 "   l I n s = " 0 "   r I n s = " 0 "   r t l C o l = " 0 "   t I n s = " 1 2 0 6 5 "   v e r t = " h o r z "   w r a p = " s q u a r e " > < a : s p A u t o F i t / > < / a : b o d y P r > < a : l s t S t y l e / > < a : p > < a : p P r   a l g n = " c t r "   m a r L = " 1 2 7 0 0 " > < a : l n S p c > < a : s p c P c t   v a l = " 1 0 0 0 0 0 " / > < / a : l n S p c > < a : s p c B e f > < a : s p c P t s   v a l = " 9 5 " / > < / a : s p c B e f > < / a : p P r > < a : r > < a : r P r   b = " 1 "   d i r t y = " 0 "   l a n g = " e n - U S "   s p c = " - 2 0 "   s z = " 1 2 0 0 " > < a : l a t i n   t y p e f a c e = " C a r l i t o " / > < / a : r P r > < a : t > G r e e n   i n d i c a t e s   s u c c e s s f u l   < / a : t > < / a : r > < a : r > < a : r P r   b = " 1 "   d i r t y = " 0 "   l a n g = " e n - U S "   s p c = " - 1 0 "   s z = " 1 2 0 0 " > < a : l a t i n   t y p e f a c e = " C a r l i t o " / > < / a : r P r > < a : t > l a u n c h ;   < / a : t > < / a : r > < a : r > < a : r P r   b = " 1 "   d i r t y = " 0 "   l a n g = " e n - U S "   s p c = " - 1 5 "   s z = " 1 2 0 0 " > < a : l a t i n   t y p e f a c e = " C a r l i t o " / > < / a : r P r > < a : t > P u r p l e   < / a : t > < / a : r > < a : r > < a : r P r   b = " 1 "   d i r t y = " 0 "   l a n g = " e n - U S "   s p c = " - 2 0 "   s z = " 1 2 0 0 " > < a : l a t i n   t y p e f a c e = " C a r l i t o " / > < / a : r P r > < a : t > i n d i c a t e s   u n s u c c e s s f u l < / a : t > < / a : r > < a : r > < a : r P r   b = " 1 "   d i r t y = " 0 "   l a n g = " e n - U S "   s p c = " 1 8 5 "   s z = " 1 2 0 0 " > < a : l a t i n   t y p e f a c e = " C a r l i t o " / > < / a : r P r > < a : t >   < / a : t > < / a : r > < a : r > < a : r P r   b = " 1 "   d i r t y = " 0 "   l a n g = " e n - U S "   s p c = " - 1 0 "   s z = " 1 2 0 0 " > < a : l a t i n   t y p e f a c e = " C a r l i t o " / > < / a : r P r > < a : t > l a u n c h . < / a : t > < / a : r > < a : e n d P a r a R P r   b = " 1 "   d i r t y = " 0 "   l a n g = " e n - U S "   s p c = " - 1 0 "   s z = " 1 2 0 0 " > < a : l a t i n   t y p e f a c e = " C a r l i t o " / > < / a : e n d P a r a R P r > < / a : p > < / p : t x B o d y > < / p : s p > < p : s p > < p : n v S p P r > < p : c N v P r   i d = " 6 "   n a m e = " o b j e c t   9 " > < a : e x t L s t > < a : e x t   u r i = " { B F 8 E 8 2 D 7 - 0 8 2 F - 4 5 E E - 8 6 D B - E 1 0 5 6 F 4 D 7 1 8 6 } " > < a 1 6 : c r e a t i o n I d   x m l n s : a 1 6 = " h t t p : / / s c h e m a s . m i c r o s o f t . c o m / o f f i c e / d r a w i n g / 2 0 1 0 / m a i n "   i d = " { D C A 9 8 5 1 D - E A F E - 4 9 6 3 - 9 9 8 3 - 4 4 4 B B 7 6 E 7 1 3 3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F D 9 4 8 6 2 B - C B 5 2 - 4 2 6 0 - B 1 B 5 - 8 4 6 2 0 2 5 A 0 E D 0 } "   t y p e = " s l i d e n u m " / > < a : e n d P a r a R P r   d i r t y = " 0 "   l a n g = " e n - U S " / > < / a : p > < / p : t x B o d y > < / p : s p > < / p : s p T r e e > < p : e x t L s t > < p : e x t   u r i = " { 3 D 6 B D A D 6 - 9 6 0 E - 4 2 B 7 - 8 5 C 6 - 1 3 2 2 8 8 A A 3 E 4 A } " > < p 1 4 : c r e a t i o n I d   x m l n s : p 1 4 = " h t t p : / / s c h e m a s . m i c r o s o f t . c o m / o f f i c e / p o w e r p o i n t / 2 0 1 0 / m a i n "   v a l = " 1 6 5 6 7 4 5 5 8 6 3 9 4 " / > < / p : e x t > < / p : e x t L s t > < / p : c S l d > < p : c l r M a p O v r > < a : m a s t e r C l r M a p p i n g / > < / p : c l r M a p O v r > < / p : s l d >
</file>

<file path=ppt/slides/slide1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f a l s e " > < p : c S l d   n a m e = " s l i d e 2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5 " > < a : e x t L s t > < a : e x t   u r i = " { 2 E D 8 6 2 9 3 - D D B B - 4 E 3 3 - 9 F 9 4 - 9 0 1 A 1 0 4 5 B 4 F 7 } " > < a 1 6 : c r e a t i o n I d   x m l n s : a 1 6 = " h t t p : / / s c h e m a s . m i c r o s o f t . c o m / o f f i c e / d r a w i n g / 2 0 1 0 / m a i n "   i d = " { 3 F A 4 E 0 5 3 - F C 4 5 - 4 E 2 1 - A B 6 3 - 6 A 6 8 4 3 0 5 1 6 7 4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3 3 5 "   s z = " 2 0 0 0 " > < a : s o l i d F i l l > < a : s c h e m e C l r   v a l = " t x 1 " / > < / a : s o l i d F i l l > < / a : r P r > < a : t > P a y l o a d   < / a : t > < / a : r > < a : r > < a : r P r   d i r t y = " 0 "   l a n g = " e n - U S "   s p c = " - 3 0 0 "   s z = " 2 0 0 0 " > < a : s o l i d F i l l > < a : s c h e m e C l r   v a l = " t x 1 " / > < / a : s o l i d F i l l > < / a : r P r > < a : t > v s .   < / a : t > < / a : r > < a : r > < a : r P r   d i r t y = " 0 "   l a n g = " e n - U S "   s p c = " - 1 3 5 "   s z = " 2 0 0 0 " > < a : s o l i d F i l l > < a : s c h e m e C l r   v a l = " t x 1 " / > < / a : s o l i d F i l l > < / a : r P r > < a : t > O r b i t < / a : t > < / a : r > < a : r > < a : r P r   d i r t y = " 0 "   l a n g = " e n - U S "   s p c = " - 4 6 5 "   s z = " 2 0 0 0 " > < a : s o l i d F i l l > < a : s c h e m e C l r   v a l = " t x 1 " / > < / a : s o l i d F i l l > < / a : r P r > < a : t >   < / a : t > < / a : r > < a : r > < a : r P r   d i r t y = " 0 "   l a n g = " e n - U S "   s p c = " - 1 4 5 "   s z = " 2 0 0 0 " > < a : s o l i d F i l l > < a : s c h e m e C l r   v a l = " t x 1 " / > < / a : s o l i d F i l l > < / a : r P r > < a : t > t y p e < / a : t > < / a : r > < a : e n d P a r a R P r   d i r t y = " 0 "   l a n g = " e n - U S "   s p c = " - 1 4 5 "   s z = " 2 0 0 0 " > < a : s o l i d F i l l > < a : s c h e m e C l r   v a l = " t x 1 " / > < / a : s o l i d F i l l > < / a : e n d P a r a R P r > < / a : p > < / p : t x B o d y > < / p : s p > < p : s p > < p : n v S p P r > < p : c N v P r   i d = " 3 "   n a m e = " o b j e c t   6 " > < a : e x t L s t > < a : e x t   u r i = " { A 9 B A 7 9 C 9 - B D 0 C - 4 9 6 E - 8 5 5 8 - 3 B 3 D A F A 7 4 7 0 7 } " > < a 1 6 : c r e a t i o n I d   x m l n s : a 1 6 = " h t t p : / / s c h e m a s . m i c r o s o f t . c o m / o f f i c e / d r a w i n g / 2 0 1 0 / m a i n "   i d = " { A C 6 5 4 9 5 C - 1 E 4 9 - 4 1 8 3 - 8 4 B 3 - 3 2 9 E F 1 2 5 C 5 6 B } " / > < / a : e x t > < / a : e x t L s t > < / p : c N v P r > < p : c N v S p P r   t x B o x = " 1 " / > < p : n v P r / > < / p : n v S p P r > < p : s p P r > < a : x f r m   r o t = " 0 " > < a : o f f   x = " 8 3 8 5 8 0 "   y = " 3 7 8 3 1 3 9 " / > < a : e x t   c x = " 5 9 9 2 1 7 8 "   c y = " 8 9 6 3 0 2 " / > < / a : x f r m > < a : p r s t G e o m   p r s t = " r e c t " > < a : a v L s t / > < / a : p r s t G e o m > < / p : s p P r > < p : t x B o d y > < a : b o d y P r   b I n s = " 0 "   l I n s = " 0 "   r I n s = " 0 "   r t l C o l = " 0 "   t I n s = " 6 2 8 6 5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4 9 5 " / > < / a : s p c B e f > < / a : p P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 m a s s 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 s e e m s 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 c o r r e l a t e 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< / a : t > < / a : r > < a : r > < a : r P r   d i r t y = " 0 "   l a n g = " e n - U S "   s p c = " 4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 o r b i t < / a : t > < / a : r > < / a : p > < a : p > < a : p P r   m a r L = " 1 2 7 0 0 " > < a : l n S p c > < a : s p c P c t   v a l = " 1 0 0 0 0 0 " / > < / a : l n S p c > < a : s p c B e f > < a : s p c P t s   v a l = " 3 9 5 " / > < / a : s p c B e f > < / a : p P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 L E O 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e r r = " 1 "   l a n g = " e n - U S "   s p c = " - 1 5 "   s z = " 1 2 0 0 " > < a : s o l i d F i l l > < a : s c h e m e C l r   v a l = " t x 1 " / > < / a : s o l i d F i l l > < a : l a t i n   t y p e f a c e = " C a r l i t o " / > < / a : r P r > < a : t > S S O 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  s e e m   t o 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 h a v e 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 r e l a t i v e l y   l o w   p a y l o a d < / a : t > < / a : r > < a : r > < a : r P r   d i r t y = " 0 "   l a n g = " e n - U S "   s p c = " 1 3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 m a s s < / a : t > < / a : r > < / a : p > < a : p > < a : p P r   m a r L = " 1 2 7 0 0 " > < a : l n S p c > < a : s p c P c t   v a l = " 1 0 0 0 0 0 " / > < / a : l n S p c > < a : s p c B e f > < a : s p c P t s   v a l = " 4 0 9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 o t h e r 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 m o s t   s u c c e s s f u l 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 o r b i t   < / a : t > < / a : r > < a : r > < a : r P r   d i r t y = " 0 "   e r r = " 1 "   l a n g = " e n - U S "   s p c = " - 2 0 "   s z = " 1 2 0 0 " > < a : s o l i d F i l l > < a : s c h e m e C l r   v a l = " t x 1 " / > < / a : s o l i d F i l l > < a : l a t i n   t y p e f a c e = " C a r l i t o " / > < / a : r P r > < a : t > V L E O 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 o n l y   h a s 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 m a s s 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 v a l u e s 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 i n   t h e   h i g h e r   e n d   o f   t h e < / a : t > < / a : r > < a : r > < a : r P r   d i r t y = " 0 "   l a n g = " e n - U S "   s p c = " 8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 r a n g e < / a : t > < / a : r > < a : e n d P a r a R P r   d i r t y = " 0 "   l a n g = " e n - U S "   s p c = " - 2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7 " > < a : e x t L s t > < a : e x t   u r i = " { 6 E 3 A A A 6 0 - D 8 4 C - 4 D 2 F - A 8 6 3 - C 0 3 4 2 2 5 D B 6 B B } " > < a 1 6 : c r e a t i o n I d   x m l n s : a 1 6 = " h t t p : / / s c h e m a s . m i c r o s o f t . c o m / o f f i c e / d r a w i n g / 2 0 1 0 / m a i n "   i d = " { 2 3 4 7 D C 9 9 - A 8 F C - 4 6 F 8 - A 9 0 C - 5 6 0 E 6 2 0 8 7 1 C 7 } " / > < / a : e x t > < / a : e x t L s t > < / p : c N v P r > < p : c N v S p P r / > < p : n v P r / > < / p : n v S p P r > < p : s p P r > < a : x f r m   r o t = " 0 " > < a : o f f   x = " 3 4 2 8 9 "   y = " 1 2 1 1 5 7 9 " / > < a : e x t   c x = " 9 0 7 0 8 4 8 "   c y = " 1 7 8 1 9 3 6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8 " > < a : e x t L s t > < a : e x t   u r i = " { 9 B 6 D 6 4 5 6 - D C 4 E - 4 C E 8 - A D E 4 - 2 0 B 8 A 6 1 3 F F 0 A } " > < a 1 6 : c r e a t i o n I d   x m l n s : a 1 6 = " h t t p : / / s c h e m a s . m i c r o s o f t . c o m / o f f i c e / d r a w i n g / 2 0 1 0 / m a i n "   i d = " { 6 C 8 2 3 C 0 6 - 0 8 3 6 - 4 B D 3 - A B 7 F - 4 4 8 0 6 F D 5 E 1 9 E } " / > < / a : e x t > < / a : e x t L s t > < / p : c N v P r > < p : c N v S p P r   t x B o x = " 1 " / > < p : n v P r / > < / p : n v S p P r > < p : s p P r > < a : x f r m   r o t = " 0 " > < a : o f f   x = " 6 7 6 9 6 0 "   y = " 3 2 5 9 6 4 5 " / > < a : e x t   c x = " 7 3 6 2 8 5 3 "   c y = " 1 9 4 9 0 0 " / > < / a : x f r m > < a : p r s t G e o m   p r s t = " r e c t " > < a : a v L s t / > < / a : p r s t G e o m > < / p : s p P r > < p : t x B o d y > < a : b o d y P r   b I n s = " 0 "   l I n s = " 0 "   r I n s = " 0 "   r t l C o l = " 0 "   t I n s = " 1 2 0 6 5 "   v e r t = " h o r z "   w r a p = " s q u a r e " > < a : s p A u t o F i t / > < / a : b o d y P r > < a : l s t S t y l e / > < a : p > < a : p P r   a l g n = " c t r "   m a r L = " 1 2 7 0 0 " > < a : l n S p c > < a : s p c P c t   v a l = " 1 0 0 0 0 0 " / > < / a : l n S p c > < a : s p c B e f > < a : s p c P t s   v a l = " 9 5 " / > < / a : s p c B e f > < / a : p P r > < a : r > < a : r P r   b = " 1 "   d i r t y = " 0 "   l a n g = " e n - U S "   s p c = " - 2 0 "   s z = " 1 2 0 0 " > < a : s o l i d F i l l > < a : s c h e m e C l r   v a l = " t x 1 " / > < / a : s o l i d F i l l > < a : l a t i n   t y p e f a c e = " C a r l i t o " / > < / a : r P r > < a : t > G r e e n   i n d i c a t e s   s u c c e s s f u l   < / a : t > < / a : r > < a : r > < a : r P r   b = " 1 "   d i r t y = " 0 "   l a n g = " e n - U S "   s p c = " - 1 0 "   s z = " 1 2 0 0 " > < a : s o l i d F i l l > < a : s c h e m e C l r   v a l = " t x 1 " / > < / a : s o l i d F i l l > < a : l a t i n   t y p e f a c e = " C a r l i t o " / > < / a : r P r > < a : t > l a u n c h ;   < / a : t > < / a : r > < a : r > < a : r P r   b = " 1 "   d i r t y = " 0 "   l a n g = " e n - U S "   s p c = " - 1 5 "   s z = " 1 2 0 0 " > < a : s o l i d F i l l > < a : s c h e m e C l r   v a l = " t x 1 " / > < / a : s o l i d F i l l > < a : l a t i n   t y p e f a c e = " C a r l i t o " / > < / a : r P r > < a : t > P u r p l e   < / a : t > < / a : r > < a : r > < a : r P r   b = " 1 "   d i r t y = " 0 "   l a n g = " e n - U S "   s p c = " - 2 0 "   s z = " 1 2 0 0 " > < a : s o l i d F i l l > < a : s c h e m e C l r   v a l = " t x 1 " / > < / a : s o l i d F i l l > < a : l a t i n   t y p e f a c e = " C a r l i t o " / > < / a : r P r > < a : t > i n d i c a t e s   u n s u c c e s s f u l < / a : t > < / a : r > < a : r > < a : r P r   b = " 1 "   d i r t y = " 0 "   l a n g = " e n - U S "   s p c = " 1 8 5 "   s z = " 1 2 0 0 " > < a : s o l i d F i l l > < a : s c h e m e C l r   v a l = " t x 1 " / > < / a : s o l i d F i l l > < a : l a t i n   t y p e f a c e = " C a r l i t o " / > < / a : r P r > < a : t >   < / a : t > < / a : r > < a : r > < a : r P r   b = " 1 "   d i r t y = " 0 "   l a n g = " e n - U S "   s p c = " - 1 0 "   s z = " 1 2 0 0 " > < a : s o l i d F i l l > < a : s c h e m e C l r   v a l = " t x 1 " / > < / a : s o l i d F i l l > < a : l a t i n   t y p e f a c e = " C a r l i t o " / > < / a : r P r > < a : t > l a u n c h . < / a : t > < / a : r > < a : e n d P a r a R P r   b = " 1 "   d i r t y = " 0 "   l a n g = " e n - U S "   s p c = " - 1 0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6 "   n a m e = " o b j e c t   9 " > < a : e x t L s t > < a : e x t   u r i = " { 6 7 0 A 2 E B 7 - 1 5 F 1 - 4 1 D 5 - 8 F 0 3 - 5 F C D 8 B 0 6 5 3 D E } " > < a 1 6 : c r e a t i o n I d   x m l n s : a 1 6 = " h t t p : / / s c h e m a s . m i c r o s o f t . c o m / o f f i c e / d r a w i n g / 2 0 1 0 / m a i n "   i d = " { 3 5 0 7 D C 0 2 - 8 5 B 9 - 4 4 D 1 - 8 6 A 4 - 4 A F 3 9 B 3 5 9 5 0 8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C 3 C 8 1 1 A 2 - 4 B 3 5 - 4 9 0 C - 9 C 7 8 - 5 5 B D C C D C 9 5 8 9 } "   t y p e = " s l i d e n u m " / > < a : e n d P a r a R P r   d i r t y = " 0 "   l a n g = " e n - U S " / > < / a : p > < / p : t x B o d y > < / p : s p > < / p : s p T r e e > < p : e x t L s t > < p : e x t   u r i = " { D 9 9 5 C 4 D B - 6 4 6 A - 4 4 F F - B F 3 1 - D C D 3 8 1 7 3 A A 6 5 } " > < p 1 4 : c r e a t i o n I d   x m l n s : p 1 4 = " h t t p : / / s c h e m a s . m i c r o s o f t . c o m / o f f i c e / p o w e r p o i n t / 2 0 1 0 / m a i n "   v a l = " 1 6 5 6 7 4 5 5 8 6 3 9 8 " / > < / p : e x t > < / p : e x t L s t > < / p : c S l d > < p : c l r M a p O v r > < a : m a s t e r C l r M a p p i n g / > < / p : c l r M a p O v r > < / p : s l d >
</file>

<file path=ppt/slides/slide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6 F E B 2 C B E - 5 3 B C - 4 0 2 E - A A A 4 - A F A 5 4 1 E 3 F 7 1 6 } " > < a 1 6 : c r e a t i o n I d   x m l n s : a 1 6 = " h t t p : / / s c h e m a s . m i c r o s o f t . c o m / o f f i c e / d r a w i n g / 2 0 1 0 / m a i n "   i d = " { 7 0 9 1 7 6 5 A - 6 8 D 9 - 4 8 E 8 - 9 C 7 D - 3 C A D 4 8 B B 2 B 8 0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1 2 0 4 4 3 " / > < a : e x t   c x = " 7 6 2 0 0 0 0 "   c y = " 9 3 1 3 4 5 " / > < / a : x f r m > < a : p r s t G e o m   p r s t = " r e c t " > < a : a v L s t / > < / a : p r s t G e o m > < / p : s p P r > < p : t x B o d y > < a : b o d y P r   b I n s = " 0 "   l I n s = " 0 "   r I n s = " 0 "   r t l C o l = " 0 "   t I n s = " 6 2 6 6 1 8 "   v e r t = " h o r z "   w r a p = " s q u a r e " > < a : s p A u t o F i t / > < / a : b o d y P r > < a : l s t S t y l e / > < a : p > < a : p P r   m a r L = " 1 6 8 9 1 0 " > < a : l n S p c > < a : s p c P c t   v a l = " 1 0 0 0 0 0 " / > < / a : l n S p c > < a : s p c B e f > < a : s p c P t s   v a l = " 1 0 0 " / > < / a : s p c B e f > < / a : p P r > < a : r > < a : r P r   d i r t y = " 0 "   l a n g = " e n - U S "   s p c = " - 1 9 0 "   s z = " 2 0 0 0 "   u = " s n g " > < a : s o l i d F i l l > < a : s c h e m e C l r   v a l = " t x 1 " / > < / a : s o l i d F i l l > < / a : r P r > < a : t > I n d e x < / a : t > < / a : r > < a : e n d P a r a R P r   d i r t y = " 0 "   l a n g = " e n - U S "   s p c = " - 1 9 0 "   s z = " 2 0 0 0 "   u = " s n g " > < a : s o l i d F i l l > < a : s c h e m e C l r   v a l = " t x 1 " / > < / a : s o l i d F i l l > < / a : e n d P a r a R P r > < / a : p > < / p : t x B o d y > < / p : s p > < p : s p > < p : n v S p P r > < p : c N v P r   i d = " 3 "   n a m e = " o b j e c t   4 " > < a : e x t L s t > < a : e x t   u r i = " { 5 7 9 6 5 2 9 9 - C E 4 5 - 4 B 5 C - A 2 8 B - 2 7 5 F 2 A 9 1 F 7 A F } " > < a 1 6 : c r e a t i o n I d   x m l n s : a 1 6 = " h t t p : / / s c h e m a s . m i c r o s o f t . c o m / o f f i c e / d r a w i n g / 2 0 1 0 / m a i n "   i d = " { 0 2 A A 6 4 B 0 - 7 7 B 0 - 4 6 F C - B 2 5 4 - 8 9 9 0 6 1 B 6 B 4 2 A } " / > < / a : e x t > < / a : e x t L s t > < / p : c N v P r > < p : c N v S p P r   t x B o x = " 1 " / > < p : n v P r / > < / p : n v S p P r > < p : s p P r > < a : x f r m   r o t = " 0 " > < a : o f f   x = " 8 9 4 7 9 7 "   y = " 1 4 2 7 9 1 1 " / > < a : e x t   c x = " 5 2 6 4 4 6 7 "   c y = " 2 1 3 2 5 4 2 " / > < / a : x f r m > < a : p r s t G e o m   p r s t = " r e c t " > < a : a v L s t / > < / a : p r s t G e o m > < / p : s p P r > < p : t x B o d y > < a : b o d y P r   b I n s = " 0 "   l I n s = " 0 "   r I n s = " 0 "   r t l C o l = " 0 "   t I n s = " 1 0 0 9 6 5 "   v e r t = " h o r z "   w r a p = " s q u a r e " > < a : s p A u t o F i t / > < / a : b o d y P r > < a : l s t S t y l e / > < a : p > < a : p P r   i n d e n t = " - 2 2 8 6 0 0 "   m a r L = " 2 4 1 3 0 0 " > < a : l n S p c > < a : s p c P c t   v a l = " 1 0 0 0 0 0 " / > < / a : l n S p c > < a : s p c B e f > < a : s p c P t s   v a l = " 7 9 5 " / > < / a : s p c B e f > < a : b u F o n t   t y p e f a c e = " A r i a l " / > < a : b u C h a r   c h a r = " " " / > < / a : p P r > < a : r > < a : r P r   b = " 0 "   d i r t y = " 0 "   l a n g = " e n - U S "   s p c = " - 3 0 "   s z = " 2 2 0 0 " > < a : s o l i d F i l l > < a : s c h e m e C l r   v a l = " t x 1 " / > < / a : s o l i d F i l l > < a : l a t i n   t y p e f a c e = " C a l i b r i " / > < / a : r P r > < a : t > E x e c u t i v e   < / a : t > < / a : r > < a : r > < a : r P r   b = " 0 "   d i r t y = " 0 "   l a n g = " e n - U S "   s p c = " - 1 5 "   s z = " 2 2 0 0 " > < a : s o l i d F i l l > < a : s c h e m e C l r   v a l = " t x 1 " / > < / a : s o l i d F i l l > < a : l a t i n   t y p e f a c e = " C a l i b r i " / > < / a : r P r > < a : t > S u m m a r y < / a : t > < / a : r > < a : r > < a : r P r   b = " 0 "   d i r t y = " 0 "   l a n g = " e n - U S "   s p c = " - 1 0 "   s z = " 2 2 0 0 " > < a : s o l i d F i l l > < a : s c h e m e C l r   v a l = " t x 1 " / > < / a : s o l i d F i l l > < a : l a t i n   t y p e f a c e = " C a l i b r i " / > < / a : r P r > < a : t >   < / a : t > < / a : r > < a : r > < a : r P r   b = " 0 "   d i r t y = " 0 "   l a n g = " e n - U S "   s p c = " - 1 5 "   s z = " 2 2 0 0 " > < a : s o l i d F i l l > < a : s c h e m e C l r   v a l = " t x 1 " / > < / a : s o l i d F i l l > < a : l a t i n   t y p e f a c e = " C a l i b r i " / > < / a : r P r > < a : t > ( 3 ) < / a : t > < / a : r > < / a : p > < a : p > < a : p P r   i n d e n t = " - 2 2 8 6 0 0 "   m a r L = " 2 4 1 3 0 0 " > < a : l n S p c > < a : s p c P c t   v a l = " 1 0 0 0 0 0 " / > < / a : l n S p c > < a : s p c B e f > < a : s p c P t s   v a l = " 6 9 5 " / > < / a : s p c B e f > < a : b u F o n t   t y p e f a c e = " A r i a l " / > < a : b u C h a r   c h a r = " " " / > < / a : p P r > < a : r > < a : r P r   b = " 0 "   d i r t y = " 0 "   l a n g = " e n - U S "   s p c = " - 2 5 "   s z = " 2 2 0 0 " > < a : s o l i d F i l l > < a : s c h e m e C l r   v a l = " t x 1 " / > < / a : s o l i d F i l l > < a : l a t i n   t y p e f a c e = " C a l i b r i " / > < / a : r P r > < a : t > I n t r o d u c t i o n < / a : t > < / a : r > < a : r > < a : r P r   b = " 0 "   d i r t y = " 0 "   l a n g = " e n - U S "   s p c = " - 4 0 "   s z = " 2 2 0 0 " > < a : s o l i d F i l l > < a : s c h e m e C l r   v a l = " t x 1 " / > < / a : s o l i d F i l l > < a : l a t i n   t y p e f a c e = " C a l i b r i " / > < / a : r P r > < a : t >   < / a : t > < / a : r > < a : r > < a : r P r   b = " 0 "   d i r t y = " 0 "   l a n g = " e n - U S "   s p c = " - 1 0 "   s z = " 2 2 0 0 " > < a : s o l i d F i l l > < a : s c h e m e C l r   v a l = " t x 1 " / > < / a : s o l i d F i l l > < a : l a t i n   t y p e f a c e = " C a l i b r i " / > < / a : r P r > < a : t > ( 4 ) < / a : t > < / a : r > < / a : p > < a : p > < a : p P r   i n d e n t = " - 2 2 8 6 0 0 "   m a r L = " 2 4 1 3 0 0 " > < a : l n S p c > < a : s p c P c t   v a l = " 1 0 0 0 0 0 " / > < / a : l n S p c > < a : s p c B e f > < a : s p c P t s   v a l = " 7 0 0 " / > < / a : s p c B e f > < a : b u F o n t   t y p e f a c e = " A r i a l " / > < a : b u C h a r   c h a r = " " " / > < / a : p P r > < a : r > < a : r P r   b = " 0 "   d i r t y = " 0 "   l a n g = " e n - U S "   s p c = " - 5 "   s z = " 2 2 0 0 " > < a : s o l i d F i l l > < a : s c h e m e C l r   v a l = " t x 1 " / > < / a : s o l i d F i l l > < a : l a t i n   t y p e f a c e = " C a l i b r i " / > < / a : r P r > < a : t > M e t h o d o l o g y < / a : t > < / a : r > < a : r > < a : r P r   b = " 0 "   d i r t y = " 0 "   l a n g = " e n - U S "   s p c = " - 6 0 "   s z = " 2 2 0 0 " > < a : s o l i d F i l l > < a : s c h e m e C l r   v a l = " t x 1 " / > < / a : s o l i d F i l l > < a : l a t i n   t y p e f a c e = " C a l i b r i " / > < / a : r P r > < a : t >   < / a : t > < / a : r > < a : r > < a : r P r   b = " 0 "   d i r t y = " 0 "   l a n g = " e n - U S "   s p c = " - 1 5 "   s z = " 2 2 0 0 " > < a : s o l i d F i l l > < a : s c h e m e C l r   v a l = " t x 1 " / > < / a : s o l i d F i l l > < a : l a t i n   t y p e f a c e = " C a l i b r i " / > < / a : r P r > < a : t > ( 5 ) < / a : t > < / a : r > < / a : p > < a : p > < a : p P r   i n d e n t = " - 2 2 8 6 0 0 "   m a r L = " 2 4 1 3 0 0 " > < a : l n S p c > < a : s p c P c t   v a l = " 1 0 0 0 0 0 " / > < / a : l n S p c > < a : s p c B e f > < a : s p c P t s   v a l = " 7 0 9 " / > < / a : s p c B e f > < a : b u F o n t   t y p e f a c e = " A r i a l " / > < a : b u C h a r   c h a r = " " " / > < / a : p P r > < a : r > < a : r P r   b = " 0 "   d i r t y = " 0 "   l a n g = " e n - U S "   s p c = " - 2 5 "   s z = " 2 2 0 0 " > < a : s o l i d F i l l > < a : s c h e m e C l r   v a l = " t x 1 " / > < / a : s o l i d F i l l > < a : l a t i n   t y p e f a c e = " C a l i b r i " / > < / a : r P r > < a : t > R e s u l t s < / a : t > < / a : r > < a : r > < a : r P r   b = " 0 "   d i r t y = " 0 "   l a n g = " e n - U S "   s z = " 2 2 0 0 " > < a : s o l i d F i l l > < a : s c h e m e C l r   v a l = " t x 1 " / > < / a : s o l i d F i l l > < a : l a t i n   t y p e f a c e = " C a l i b r i " / > < / a : r P r > < a : t >   < / a : t > < / a : r > < a : r > < a : r P r   b = " 0 "   d i r t y = " 0 "   l a n g = " e n - U S "   s p c = " - 1 5 "   s z = " 2 2 0 0 " > < a : s o l i d F i l l > < a : s c h e m e C l r   v a l = " t x 1 " / > < / a : s o l i d F i l l > < a : l a t i n   t y p e f a c e = " C a l i b r i " / > < / a : r P r > < a : t > ( 1 3 ) < / a : t > < / a : r > < / a : p > < a : p > < a : p P r   i n d e n t = " - 2 2 8 6 0 0 "   m a r L = " 2 4 1 3 0 0 " > < a : l n S p c > < a : s p c P c t   v a l = " 1 0 0 0 0 0 " / > < / a : l n S p c > < a : s p c B e f > < a : s p c P t s   v a l = " 6 9 5 " / > < / a : s p c B e f > < a : b u F o n t   t y p e f a c e = " A r i a l " / > < a : b u C h a r   c h a r = " " " / > < / a : p P r > < a : r > < a : r P r   b = " 0 "   d i r t y = " 0 "   l a n g = " e n - U S "   s p c = " - 1 0 "   s z = " 2 2 0 0 " > < a : s o l i d F i l l > < a : s c h e m e C l r   v a l = " t x 1 " / > < / a : s o l i d F i l l > < a : l a t i n   t y p e f a c e = " C a l i b r i " / > < / a : r P r > < a : t > C o n c l u s i o n < / a : t > < / a : r > < a : r > < a : r P r   b = " 0 "   d i r t y = " 0 "   l a n g = " e n - U S "   s p c = " - 8 0 "   s z = " 2 2 0 0 " > < a : s o l i d F i l l > < a : s c h e m e C l r   v a l = " t x 1 " / > < / a : s o l i d F i l l > < a : l a t i n   t y p e f a c e = " C a l i b r i " / > < / a : r P r > < a : t >   < / a : t > < / a : r > < a : r > < a : r P r   b = " 0 "   d i r t y = " 0 "   l a n g = " e n - U S "   s p c = " - 1 5 "   s z = " 2 2 0 0 " > < a : s o l i d F i l l > < a : s c h e m e C l r   v a l = " t x 1 " / > < / a : s o l i d F i l l > < a : l a t i n   t y p e f a c e = " C a l i b r i " / > < / a : r P r > < a : t > ( 4 0 ) < / a : t > < / a : r > < a : e n d P a r a R P r   b = " 0 "   d i r t y = " 0 "   l a n g = " e n - U S "   s p c = " - 1 5 "   s z = " 2 2 0 0 " > < a : s o l i d F i l l > < a : s c h e m e C l r   v a l = " t x 1 " / > < / a : s o l i d F i l l > < a : l a t i n   t y p e f a c e = " C a l i b r i " / > < / a : e n d P a r a R P r > < / a : p > < / p : t x B o d y > < / p : s p > < p : s p > < p : n v S p P r > < p : c N v P r   i d = " 4 "   n a m e = " o b j e c t   5 " > < a : e x t L s t > < a : e x t   u r i = " { 0 B D B C 0 4 1 - E 8 2 F - 4 B 4 C - 8 6 4 D - C B E 9 4 2 0 6 B 4 F 3 } " > < a 1 6 : c r e a t i o n I d   x m l n s : a 1 6 = " h t t p : / / s c h e m a s . m i c r o s o f t . c o m / o f f i c e / d r a w i n g / 2 0 1 0 / m a i n "   i d = " { 6 3 6 0 A E 1 2 - 3 B C E - 4 5 9 A - 8 8 7 8 - 3 9 7 D B E D 9 A 3 5 3 } " / > < / a : e x t > < / a : e x t L s t > < / p : c N v P r > < p : c N v S p P r   t x B o x = " 1 " / > < p : n v P r / > < / p : n v S p P r > < p : s p P r > < a : x f r m   r o t = " 0 " > < a : o f f   x = " 8 2 1 1 3 1 1 "   y = " 4 9 2 6 4 0 5 " / > < a : e x t   c x = " 1 0 8 5 8 5 "   c y = " 1 2 0 0 1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7 3 1 5 4 9 2 D - 1 4 1 2 - 4 5 7 4 - B D 9 A - 7 2 9 C 0 1 2 9 C E 0 D } "   t y p e = " s l i d e n u m " / > < a : e n d P a r a R P r   d i r t y = " 0 "   l a n g = " e n - U S "   s z = " 1 0 5 0 " > < a : s o l i d F i l l > < a : s r g b C l r   v a l = " f f f f f f " / > < / a : s o l i d F i l l > < a : l a t i n   t y p e f a c e = " C a r l i t o " / > < / a : e n d P a r a R P r > < / a : p > < / p : t x B o d y > < / p : s p > < / p : s p T r e e > < p : e x t L s t > < p : e x t   u r i = " { D E B B 1 E 9 2 - 6 6 A D - 4 4 1 C - B 5 1 D - 6 7 5 C E 9 D 6 B 6 2 9 } " > < p 1 4 : c r e a t i o n I d   x m l n s : p 1 4 = " h t t p : / / s c h e m a s . m i c r o s o f t . c o m / o f f i c e / p o w e r p o i n t / 2 0 1 0 / m a i n "   v a l = " 1 6 5 6 7 4 5 5 8 6 3 3 8 " / > < / p : e x t > < / p : e x t L s t > < / p : c S l d > < p : c l r M a p O v r > < a : m a s t e r C l r M a p p i n g / > < / p : c l r M a p O v r > < / p : s l d >
</file>

<file path=ppt/slides/slide2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f a l s e " > < p : c S l d   n a m e = " s l i d e 2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5 " > < a : e x t L s t > < a : e x t   u r i = " { D 0 2 F D 0 B 4 - C 1 A 4 - 4 C 9 8 - B 2 F D - D E 3 2 C 2 9 A 9 E C 5 } " > < a 1 6 : c r e a t i o n I d   x m l n s : a 1 6 = " h t t p : / / s c h e m a s . m i c r o s o f t . c o m / o f f i c e / d r a w i n g / 2 0 1 0 / m a i n "   i d = " { D 5 0 E 4 0 D 2 - 5 5 3 3 - 4 4 B 2 - B 1 2 6 - 6 5 D C 1 2 B 7 7 7 E 1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3 1 0 "   s z = " 2 0 0 0 " > < a : s o l i d F i l l > < a : s c h e m e C l r   v a l = " t x 1 " / > < / a : s o l i d F i l l > < / a : r P r > < a : t > L a u n c h   < / a : t > < / a : r > < a : r > < a : r P r   d i r t y = " 0 "   l a n g = " e n - U S "   s p c = " - 4 2 5 "   s z = " 2 0 0 0 " > < a : s o l i d F i l l > < a : s c h e m e C l r   v a l = " t x 1 " / > < / a : s o l i d F i l l > < / a : r P r > < a : t > S u c c e s s   < / a : t > < / a : r > < a : r > < a : r P r   d i r t y = " 0 "   l a n g = " e n - U S "   s p c = " - 3 3 5 "   s z = " 2 0 0 0 " > < a : s o l i d F i l l > < a : s c h e m e C l r   v a l = " t x 1 " / > < / a : s o l i d F i l l > < / a : r P r > < a : t > Y e a r l y < / a : t > < / a : r > < a : r > < a : r P r   d i r t y = " 0 "   l a n g = " e n - U S "   s p c = " - 4 7 0 "   s z = " 2 0 0 0 " > < a : s o l i d F i l l > < a : s c h e m e C l r   v a l = " t x 1 " / > < / a : s o l i d F i l l > < / a : r P r > < a : t >   < / a : t > < / a : r > < a : r > < a : r P r   d i r t y = " 0 "   l a n g = " e n - U S "   s p c = " - 3 0 5 "   s z = " 2 0 0 0 " > < a : s o l i d F i l l > < a : s c h e m e C l r   v a l = " t x 1 " / > < / a : s o l i d F i l l > < / a : r P r > < a : t > T r e n d < / a : t > < / a : r > < a : e n d P a r a R P r   d i r t y = " 0 "   l a n g = " e n - U S "   s p c = " - 3 0 5 "   s z = " 2 0 0 0 " > < a : s o l i d F i l l > < a : s c h e m e C l r   v a l = " t x 1 " / > < / a : s o l i d F i l l > < / a : e n d P a r a R P r > < / a : p > < / p : t x B o d y > < / p : s p > < p : s p > < p : n v S p P r > < p : c N v P r   i d = " 3 "   n a m e = " o b j e c t   6 " > < a : e x t L s t > < a : e x t   u r i = " { A B 9 8 F 7 9 E - 8 2 8 E - 4 F E E - A 3 F C - 2 D 2 0 9 4 4 D 0 D 8 C } " > < a 1 6 : c r e a t i o n I d   x m l n s : a 1 6 = " h t t p : / / s c h e m a s . m i c r o s o f t . c o m / o f f i c e / d r a w i n g / 2 0 1 0 / m a i n "   i d = " { 3 B B 0 8 D C F - B 6 2 B - 4 9 4 8 - B 3 B F - E 5 F 6 0 9 8 2 C 7 3 A } " / > < / a : e x t > < / a : e x t L s t > < / p : c N v P r > < p : c N v S p P r   t x B o x = " 1 " / > < p : n v P r / > < / p : n v S p P r > < p : s p P r > < a : x f r m   r o t = " 0 " > < a : o f f   x = " 8 8 2 0 1 4 "   y = " 3 7 7 3 4 8 2 " / > < a : e x t   c x = " 4 4 8 3 4 1 7 "   c y = " 6 6 4 0 6 3 " / > < / a : x f r m > < a : p r s t G e o m   p r s t = " r e c t " > < a : a v L s t / > < / a : p r s t G e o m > < / p : s p P r > < p : t x B o d y > < a : b o d y P r   b I n s = " 0 "   l I n s = " 0 "   r I n s = " 0 "   r t l C o l = " 0 "   t I n s = " 6 4 1 3 5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5 0 4 " / > < / a : s p c B e f > < / a : p P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 g e n e r a l l y 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 i n c r e a s e s 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 o v e r 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 t i m e   s i n c e 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 2 0 1 3 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  a 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 s l i g h t 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 d i p 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< / a : t > < / a : r > < a : r > < a : r P r   d i r t y = " 0 "   l a n g = " e n - U S "   s p c = " 5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 2 0 1 8 < / a : t > < / a : r > < / a : p > < a : p > < a : p P r   m a r L = " 1 2 7 0 0 " > < a : l n S p c > < a : s p c P c t   v a l = " 1 0 0 0 0 0 " / > < / a : l n S p c > < a : s p c B e f > < a : s p c P t s   v a l = " 4 0 5 " / > < / a : s p c B e f > < / a : p P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 r e c e n t   y e a r s 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 a t 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 a r o u n d < / a : t > < / a : r > < a : r > < a : r P r   d i r t y = " 0 "   l a n g = " e n - U S "   s p c = " 9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 8 0 % < / a : t > < / a : r > < a : e n d P a r a R P r   d i r t y = " 0 "   l a n g = " e n - U S "   s p c = " - 2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7 " > < a : e x t L s t > < a : e x t   u r i = " { 6 A A B 1 6 3 B - 9 3 D 7 - 4 5 C 1 - B 5 0 6 - 9 E E 3 A 7 3 1 3 B 3 C } " > < a 1 6 : c r e a t i o n I d   x m l n s : a 1 6 = " h t t p : / / s c h e m a s . m i c r o s o f t . c o m / o f f i c e / d r a w i n g / 2 0 1 0 / m a i n "   i d = " { 2 D 9 C 9 2 D 4 - 8 6 0 A - 4 6 F 6 - A 5 9 7 - 1 2 4 0 B 1 5 A D 1 B 0 } " / > < / a : e x t > < / a : e x t L s t > < / p : c N v P r > < p : c N v S p P r / > < p : n v P r / > < / p : n v S p P r > < p : s p P r > < a : x f r m   r o t = " 0 " > < a : o f f   x = " 1 9 2 3 6 6 9 "   y = " 1 1 1 3 2 8 1 " / > < a : e x t   c x = " 3 4 2 4 4 2 8 "   c y = " 2 2 8 7 1 4 3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8 " > < a : e x t L s t > < a : e x t   u r i = " { A B F 3 5 F 8 9 - 7 1 E A - 4 7 F A - B 7 5 A - 2 0 2 D 3 7 2 B B 8 D 5 } " > < a 1 6 : c r e a t i o n I d   x m l n s : a 1 6 = " h t t p : / / s c h e m a s . m i c r o s o f t . c o m / o f f i c e / d r a w i n g / 2 0 1 0 / m a i n "   i d = " { 4 4 8 7 F A 8 F - 6 E 9 D - 4 A D 4 - B E 9 7 - B F E 4 E 1 A 9 B 6 C 0 } " / > < / a : e x t > < / a : e x t L s t > < / p : c N v P r > < p : c N v S p P r   t x B o x = " 1 " / > < p : n v P r / > < / p : n v S p P r > < p : s p P r > < a : x f r m   r o t = " 0 " > < a : o f f   x = " 5 5 6 3 9 3 3 "   y = " 2 0 6 2 5 4 2 " / > < a : e x t   c x = " 1 4 8 0 6 6 0 "   c y = " 5 6 0 5 6 5 " / > < / a : x f r m > < a : p r s t G e o m   p r s t = " r e c t " > < a : a v L s t / > < / a : p r s t G e o m > < / p : s p P r > < p : t x B o d y > < a : b o d y P r   b I n s = " 0 "   l I n s = " 0 "   r I n s = " 0 "   r t l C o l = " 0 "   t I n s = " 1 2 0 6 5 "   v e r t = " h o r z "   w r a p = " s q u a r e " > < a : s p A u t o F i t / > < / a : b o d y P r > < a : l s t S t y l e / > < a : p > < a : p P r   m a r L = " 1 2 7 0 0 "   m a r R = " 5 0 8 0 " > < a : l n S p c > < a : s p c P c t   v a l = " 1 0 0 0 0 0 " / > < / a : l n S p c > < a : s p c B e f > < a : s p c P t s   v a l = " 9 5 " / > < / a : s p c B e f > < / a : p P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 9 5 %   c o n f i d e n c e   i n t e r v a l  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 ( l i g h t   b l u e < / a : t > < / a : r > < a : r > < a : r P r   d i r t y = " 0 "   l a n g = " e n - U S "   s p c = " - 1 0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 s h a d i n g ) < / a : t > < / a : r > < a : e n d P a r a R P r   d i r t y = " 0 "   l a n g = " e n - U S "   s p c = " - 1 0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6 "   n a m e = " o b j e c t   9 " > < a : e x t L s t > < a : e x t   u r i = " { 6 D 0 5 6 E 1 0 - C 1 2 1 - 4 F 6 F - A 3 4 9 - 2 7 D 9 4 6 B 2 A 4 E A } " > < a 1 6 : c r e a t i o n I d   x m l n s : a 1 6 = " h t t p : / / s c h e m a s . m i c r o s o f t . c o m / o f f i c e / d r a w i n g / 2 0 1 0 / m a i n "   i d = " { D C F 3 E 3 A 8 - 2 6 8 5 - 4 5 A 5 - A B 3 4 - 5 E 8 8 3 3 A 2 5 B 6 9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2 8 8 9 8 C B A - 5 8 0 1 - 4 A 1 9 - 8 A E 8 - C B 8 F 8 E E 3 0 3 F 0 } "   t y p e = " s l i d e n u m " / > < a : e n d P a r a R P r   d i r t y = " 0 "   l a n g = " e n - U S " / > < / a : p > < / p : t x B o d y > < / p : s p > < / p : s p T r e e > < p : e x t L s t > < p : e x t   u r i = " { 6 3 E 8 E 0 3 B - B 9 4 8 - 4 D F A - A B 4 4 - C D A B 7 7 D 5 0 4 0 F } " > < p 1 4 : c r e a t i o n I d   x m l n s : p 1 4 = " h t t p : / / s c h e m a s . m i c r o s o f t . c o m / o f f i c e / p o w e r p o i n t / 2 0 1 0 / m a i n "   v a l = " 1 6 5 6 7 4 5 5 8 6 4 0 2 " / > < / p : e x t > < / p : e x t L s t > < / p : c S l d > < p : c l r M a p O v r > < a : m a s t e r C l r M a p p i n g / > < / p : c l r M a p O v r > < / p : s l d >
</file>

<file path=ppt/slides/slide2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B 4 B F F F 1 E - E F F E - 4 9 9 F - A 2 A 1 - 5 1 D 2 7 E A 9 D 6 A B } " > < a 1 6 : c r e a t i o n I d   x m l n s : a 1 6 = " h t t p : / / s c h e m a s . m i c r o s o f t . c o m / o f f i c e / d r a w i n g / 2 0 1 0 / m a i n "   i d = " { D 5 E C 0 C D 2 - 0 5 5 1 - 4 4 0 3 - B F 3 2 - 6 0 0 3 7 5 C E B A A 3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1 C F 6 D 5 A 2 - 0 4 4 A - 4 E 1 6 - A B 4 0 - 3 F 5 1 8 E 3 3 3 1 0 1 } " > < a 1 6 : c r e a t i o n I d   x m l n s : a 1 6 = " h t t p : / / s c h e m a s . m i c r o s o f t . c o m / o f f i c e / d r a w i n g / 2 0 1 0 / m a i n "   i d = " { E 5 D D 4 7 9 6 - 5 B 4 0 - 4 5 3 0 - 8 E 7 E - E 1 D A D 9 7 A 9 B F 6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2 3 5 "   s z = " 2 0 0 0 " > < a : s o l i d F i l l > < a : s c h e m e C l r   v a l = " t x 1 " / > < / a : s o l i d F i l l > < / a : r P r > < a : t > A l l   < / a : t > < / a : r > < a : r > < a : r P r   d i r t y = " 0 "   l a n g = " e n - U S "   s p c = " - 4 0 0 "   s z = " 2 0 0 0 " > < a : s o l i d F i l l > < a : s c h e m e C l r   v a l = " t x 1 " / > < / a : s o l i d F i l l > < / a : r P r > < a : t > L a u n c h   < / a : t > < / a : r > < a : r > < a : r P r   d i r t y = " 0 "   l a n g = " e n - U S "   s p c = " - 3 4 0 "   s z = " 2 0 0 0 " > < a : s o l i d F i l l > < a : s c h e m e C l r   v a l = " t x 1 " / > < / a : s o l i d F i l l > < / a : r P r > < a : t > S i t e < / a : t > < / a : r > < a : r > < a : r P r   d i r t y = " 0 "   l a n g = " e n - U S "   s p c = " - 7 0 0 "   s z = " 2 0 0 0 " > < a : s o l i d F i l l > < a : s c h e m e C l r   v a l = " t x 1 " / > < / a : s o l i d F i l l > < / a : r P r > < a : t >   < / a : t > < / a : r > < a : r > < a : r P r   d i r t y = " 0 "   l a n g = " e n - U S "   s p c = " - 4 5 9 "   s z = " 2 0 0 0 " > < a : s o l i d F i l l > < a : s c h e m e C l r   v a l = " t x 1 " / > < / a : s o l i d F i l l > < / a : r P r > < a : t > N a m e s < / a : t > < / a : r > < a : e n d P a r a R P r   d i r t y = " 0 "   l a n g = " e n - U S "   s p c = " - 4 5 9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4 " > < a : e x t L s t > < a : e x t   u r i = " { B A 7 C 9 2 9 3 - 0 0 0 E - 4 C D F - B 7 8 C - 9 0 E 6 E 0 A B B 6 0 2 } " > < a 1 6 : c r e a t i o n I d   x m l n s : a 1 6 = " h t t p : / / s c h e m a s . m i c r o s o f t . c o m / o f f i c e / d r a w i n g / 2 0 1 0 / m a i n "   i d = " { 2 8 9 8 E 9 8 1 - B A 5 6 - 4 B F 9 - A 2 7 5 - 1 8 8 8 B A F 9 2 F 1 8 } " / > < / a : e x t > < / a : e x t L s t > < / p : c N v P r > < p : c N v S p P r   t x B o x = " 1 " / > < p : n v P r / > < / p : n v S p P r > < p : s p P r > < a : x f r m   r o t = " 0 " > < a : o f f   x = " 3 5 4 4 0 6 1 "   y = " 1 3 5 8 1 5 0 " / > < a : e x t   c x = " 4 6 3 1 0 5 5 "   c y = " 1 6 1 4 0 9 7 " / > < / a : x f r m > < a : p r s t G e o m   p r s t = " r e c t " > < a : a v L s t / > < / a : p r s t G e o m > < / p : s p P r > < p : t x B o d y > < a : b o d y P r   b I n s = " 0 "   l I n s = " 0 "   r I n s = " 0 "   r t l C o l = " 0 "   t I n s = " 1 6 5 0 9 9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3 0 0 " / > < / a : s p c B e f > < / a : p P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 Q u e r y   u n i q u e  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 n a m e s 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 f r o m < / a : t > < / a : r > < a : r > < a : r P r   d i r t y = " 0 "   l a n g = " e n - U S "   s p c = " - 8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 d a t a b a s e . < / a : t > < / a : r > < / a : p > < a : p > < a : p P r   m a r L = " 1 2 7 0 0 " > < a : l n S p c > < a : s p c P t s   v a l = " 2 3 0 0 " / > < / a : l n S p c > < a : s p c B e f > < a : s p c P t s   v a l = " 1 2 0 0 " / > < / a : s p c B e f > < / a : p P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 C C A F S 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 S L C - 4 0 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 C C A F S S L C - 4 0 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 l i k e l y 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 a l l 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 r e p r e s e n t 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< / a : t > < / a : r > < a : r > < a : r P r   d i r t y = " 0 "   l a n g = " e n - U S "   s p c = " - 1 1 4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 s a m e < / a : t > < / a : r > < / a : p > < a : p > < a : p P r   m a r L = " 1 2 7 0 0 " > < a : l n S p c > < a : s p c P t s   v a l = " 2 3 0 0 " / > < / a : l n S p c > < / a : p P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 w i t h 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 e n t r y < / a : t > < / a : r > < a : r > < a : r P r   d i r t y = " 0 "   l a n g = " e n - U S "   s p c = " - 3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 e r r o r s . < / a : t > < / a : r > < / a : p > < a : p > < a : p P r   m a r L = " 1 2 7 0 0 "   m a r R = " 2 1 1 4 5 5 0 " > < a : l n S p c > < a : s p c P c t   v a l = " 1 4 1 0 0 0 " / > < / a : l n S p c > < a : s p c B e f > < a : s p c P t s   v a l = " 1 1 0 " / > < / a : s p c B e f > < / a : p P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 C C A F S 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 L C - 4 0 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 w a s 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 p r e v i o u s 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 n a m e .  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 L i k e l y 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 o n l y 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 3   u n i q u e 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 l a u n c h _ s i t e   v a l u e s :     < / a : t > < / a :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 C C A F S 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 S L C - 4 0 ,   < / a : t > < / a :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 K S C 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 L C - 3 9 A , < / a : t > < / a : r > < a : r > < a : r P r   d i r t y = " 0 "   l a n g = " e n - U S "   s p c = " - 3 1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e r r = " 1 "   l a n g = " e n - U S "   s p c = " - 4 0 "   s z = " 1 2 0 0 " > < a : s o l i d F i l l > < a : s c h e m e C l r   v a l = " t x 1 " / > < / a : s o l i d F i l l > < a : l a t i n   t y p e f a c e = " C a r l i t o " / > < / a : r P r > < a : t > V A F B 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 S L C - 4 E < / a : t > < / a : r > < a : e n d P a r a R P r   d i r t y = " 0 "   l a n g = " e n - U S "   s p c = " - 1 0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5 "   n a m e = " o b j e c t   5 " > < a : e x t L s t > < a : e x t   u r i = " { F 8 4 2 6 E E E - C 5 F E - 4 4 A 5 - 9 D 7 1 - 5 1 D E 2 A 5 D 8 B 1 D } " > < a 1 6 : c r e a t i o n I d   x m l n s : a 1 6 = " h t t p : / / s c h e m a s . m i c r o s o f t . c o m / o f f i c e / d r a w i n g / 2 0 1 0 / m a i n "   i d = " { 1 0 0 1 0 9 4 C - 7 3 C 3 - 4 B A 4 - B 4 B C - 3 D E 4 3 4 6 7 6 4 8 1 } " / > < / a : e x t > < / a : e x t L s t > < / p : c N v P r > < p : c N v S p P r / > < p : n v P r / > < / p : n v S p P r > < p : s p P r > < a : x f r m   r o t = " 0 " > < a : o f f   x = " 8 8 6 9 6 7 "   y = " 1 5 0 7 6 1 6 " / > < a : e x t   c x = " 2 4 1 5 1 5 9 "   c y = " 2 0 7 2 2 5 9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b j e c t   6 " > < a : e x t L s t > < a : e x t   u r i = " { A E 8 7 A D F 5 - E A 4 6 - 4 E 1 7 - B B D 4 - 7 7 A A F A 2 3 0 4 7 D } " > < a 1 6 : c r e a t i o n I d   x m l n s : a 1 6 = " h t t p : / / s c h e m a s . m i c r o s o f t . c o m / o f f i c e / d r a w i n g / 2 0 1 0 / m a i n "   i d = " { C 6 B A 8 5 6 F - 3 0 D 7 - 4 3 0 1 - A 6 1 3 - 8 C C B 0 9 2 3 8 4 1 0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9 B 1 D A B 7 F - 0 B 5 0 - 4 2 C B - B 8 7 D - 0 8 0 9 8 B 8 3 7 6 0 C } "   t y p e = " s l i d e n u m " / > < a : e n d P a r a R P r   d i r t y = " 0 "   l a n g = " e n - U S " / > < / a : p > < / p : t x B o d y > < / p : s p > < p : s p > < p : n v S p P r > < p : c N v P r   i d = " 7 "   n a m e = " " > < a : e x t L s t > < a : e x t   u r i = " { 1 F 9 E 3 D 0 4 - 9 0 E A - 4 1 3 7 - A 3 6 8 - 8 0 7 1 2 0 3 7 F 7 7 1 } " > < a 1 6 : c r e a t i o n I d   x m l n s : a 1 6 = " h t t p : / / s c h e m a s . m i c r o s o f t . c o m / o f f i c e / d r a w i n g / 2 0 1 0 / m a i n "   i d = " { 7 3 D 1 F 1 2 9 - 1 C B 5 - 4 8 F 3 - B F 0 9 - 5 5 F 2 9 5 9 8 0 9 F A } " / > < / a : e x t > < / a : e x t L s t > < / p : c N v P r > < p : c N v S p P r   t x B o x = " 1 " / > < p : n v P r / > < / p : n v S p P r > < p : s p P r > < a : x f r m   f l i p H = " f a l s e "   f l i p V = " f a l s e "   r o t = " 0 " > < a : o f f   x = " 8 9 4 9 6 9 "   y = " 2 0 2 0 2 5 " / > < a : e x t   c x = " 5 4 7 1 3 2 2 "   c y = " 3 2 3 7 9 2 " / > < / a : x f r m > < a : p r s t G e o m   p r s t = " r e c t " > < a : a v L s t / > < / a : p r s t G e o m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> < a : d e f R P r   d i r t y = " 0 "   l a n g = " e n - U S "   s z = " 1 5 0 0 " / > < / a : p P r > < a : r > < a : r P r   b = " 1 "   d i r t y = " 0 "   l a n g = " e n - U S " / > < a : t > E x p l o r a t o r y   d a t a   a n a l y s i s   w i t h   S Q L   < / a : t > < / a : r > < a : e n d P a r a R P r   b = " 1 "   d i r t y = " 0 "   l a n g = " e n - U S " / > < / a : p > < / p : t x B o d y > < / p : s p > < / p : s p T r e e > < p : e x t L s t > < p : e x t   u r i = " { E A 0 7 D 7 7 C - 6 9 E F - 4 4 1 4 - 8 F 7 6 - 2 5 2 C F F D 7 0 4 F 6 } " > < p 1 4 : c r e a t i o n I d   x m l n s : p 1 4 = " h t t p : / / s c h e m a s . m i c r o s o f t . c o m / o f f i c e / p o w e r p o i n t / 2 0 1 0 / m a i n "   v a l = " 1 6 5 6 7 4 5 5 8 6 4 0 5 " / > < / p : e x t > < / p : e x t L s t > < / p : c S l d > < p : c l r M a p O v r > < a : m a s t e r C l r M a p p i n g / > < / p : c l r M a p O v r > < / p : s l d >
</file>

<file path=ppt/slides/slide2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A 8 4 7 7 9 D 8 - C 2 4 8 - 4 8 6 2 - A 2 0 7 - C C 7 A 3 3 B 1 E 4 3 E } " > < a 1 6 : c r e a t i o n I d   x m l n s : a 1 6 = " h t t p : / / s c h e m a s . m i c r o s o f t . c o m / o f f i c e / d r a w i n g / 2 0 1 0 / m a i n "   i d = " { D F B F B B F 2 - 8 5 A 1 - 4 C C B - 8 D 3 7 - 3 A A 1 C 3 C C D 9 8 B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E 9 5 0 5 9 4 D - 0 A 4 8 - 4 3 F 8 - A A 6 7 - 6 2 C F B 8 E 8 8 9 1 6 } " > < a 1 6 : c r e a t i o n I d   x m l n s : a 1 6 = " h t t p : / / s c h e m a s . m i c r o s o f t . c o m / o f f i c e / d r a w i n g / 2 0 1 0 / m a i n "   i d = " { 0 2 1 C D 9 5 0 - D 9 4 1 - 4 E C C - 9 8 B F - 9 0 F 8 C B 4 0 9 5 5 4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2 9 1 6 7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4 0 0 "   s z = " 2 0 0 0 " > < a : s o l i d F i l l > < a : s c h e m e C l r   v a l = " t x 1 " / > < / a : s o l i d F i l l > < / a : r P r > < a : t > L a u n c h   < / a : t > < / a : r > < a : r > < a : r P r   d i r t y = " 0 "   l a n g = " e n - U S "   s p c = " - 3 4 5 "   s z = " 2 0 0 0 " > < a : s o l i d F i l l > < a : s c h e m e C l r   v a l = " t x 1 " / > < / a : s o l i d F i l l > < / a : r P r > < a : t > S i t e   < / a : t > < / a : r > < a : r > < a : r P r   d i r t y = " 0 "   l a n g = " e n - U S "   s p c = " - 4 5 5 "   s z = " 2 0 0 0 " > < a : s o l i d F i l l > < a : s c h e m e C l r   v a l = " t x 1 " / > < / a : s o l i d F i l l > < / a : r P r > < a : t > N a m e s   < / a : t > < / a : r > < a : r > < a : r P r   d i r t y = " 0 "   l a n g = " e n - U S "   s p c = " - 3 4 0 "   s z = " 2 0 0 0 " > < a : s o l i d F i l l > < a : s c h e m e C l r   v a l = " t x 1 " / > < / a : s o l i d F i l l > < / a : r P r > < a : t > B e g i n n i n g   < / a : t > < / a : r > < a : r > < a : r P r   d i r t y = " 0 "   l a n g = " e n - U S "   s p c = " - 8 0 "   s z = " 2 0 0 0 " > < a : s o l i d F i l l > < a : s c h e m e C l r   v a l = " t x 1 " / > < / a : s o l i d F i l l > < / a : r P r > < a : t > w i t h < / a : t > < / a : r > < a : r > < a : r P r   d i r t y = " 0 "   l a n g = " e n - U S "   s p c = " - 5 9 0 "   s z = " 2 0 0 0 " > < a : s o l i d F i l l > < a : s c h e m e C l r   v a l = " t x 1 " / > < / a : s o l i d F i l l > < / a : r P r > < a : t >   < / a : t > < / a : r > < a : r > < a : r P r   d i r t y = " 0 "   l a n g = " e n - U S "   s p c = " - 6 3 0 "   s z = " 2 0 0 0 " > < a : s o l i d F i l l > < a : s c h e m e C l r   v a l = " t x 1 " / > < / a : s o l i d F i l l > < / a : r P r > < a : t > ` C C A ` < / a : t > < / a : r > < a : e n d P a r a R P r   d i r t y = " 0 "   l a n g = " e n - U S "   s p c = " - 6 3 0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4 " > < a : e x t L s t > < a : e x t   u r i = " { 2 6 9 F A 5 3 C - 8 3 7 D - 4 9 8 3 - A 6 8 4 - A 6 2 9 7 0 D 6 0 0 6 3 } " > < a 1 6 : c r e a t i o n I d   x m l n s : a 1 6 = " h t t p : / / s c h e m a s . m i c r o s o f t . c o m / o f f i c e / d r a w i n g / 2 0 1 0 / m a i n "   i d = " { 7 E 7 1 C 6 2 E - 8 D 8 2 - 4 D 8 3 - 8 0 7 1 - B E C 2 F 1 5 4 B 0 E D } " / > < / a : e x t > < / a : e x t L s t > < / p : c N v P r > < p : c N v S p P r   t x B o x = " 1 " / > < p : n v P r / > < / p : n v S p P r > < p : s p P r > < a : x f r m   r o t = " 0 " > < a : o f f   x = " 7 0 0 6 2 0 8 "   y = " 1 8 5 1 7 5 5 " / > < a : e x t   c x = " 1 3 7 8 2 6 6 "   c y = " 1 4 1 9 2 2 5 " / > < / a : x f r m > < a : p r s t G e o m   p r s t = " r e c t " > < a : a v L s t / > < / a : p r s t G e o m > < / p : s p P r > < p : t x B o d y > < a : b o d y P r   b I n s = " 0 "   l I n s = " 0 "   r I n s = " 0 "   r t l C o l = " 0 "   t I n s = " 4 7 6 2 5 "   v e r t = " h o r z "   w r a p = " s q u a r e " > < a : s p A u t o F i t / > < / a : b o d y P r > < a : l s t S t y l e / > < a : p > < a : p P r   m a r L = " 1 2 7 0 0 "   m a r R = " 5 0 8 0 " > < a : l n S p c > < a : s p c P t s   v a l = " 2 1 6 0 " / > < / a : l n S p c > < a : s p c B e f > < a : s p c P t s   v a l = " 3 7 5 " / > < / a : s p c B e f > < / a : p P r > < a : r > < a : r P r   d i r t y = " 0 "   l a n g = " e n - U S "   s p c = " - 3 5 "   s z = " 1 4 0 0 " > < a : s o l i d F i l l > < a : s c h e m e C l r   v a l = " t x 1 " / > < / a : s o l i d F i l l > < a : l a t i n   t y p e f a c e = " C a r l i t o " / > < / a : r P r > < a : t > F i r s t   < / a : t > < / a : r > < a : r > < a : r P r   d i r t y = " 0 "   l a n g = " e n - U S "   s p c = " - 2 0 "   s z = " 1 4 0 0 " > < a : s o l i d F i l l > < a : s c h e m e C l r   v a l = " t x 1 " / > < / a : s o l i d F i l l > < a : l a t i n   t y p e f a c e = " C a r l i t o " / > < / a : r P r > < a : t > f i v e   < / a : t > < / a : r > < a : r > < a : r P r   d i r t y = " 0 "   l a n g = " e n - U S "   s p c = " - 5 "   s z = " 1 4 0 0 " > < a : s o l i d F i l l > < a : s c h e m e C l r   v a l = " t x 1 " / > < / a : s o l i d F i l l > < a : l a t i n   t y p e f a c e = " C a r l i t o " / > < / a : r P r > < a : t > e n t r i e s     < / a : t > < / a : r > < a : r > < a : r P r   d i r t y = " 0 "   l a n g = " e n - U S "   s z = " 1 4 0 0 " > < a : s o l i d F i l l > < a : s c h e m e C l r   v a l = " t x 1 " / > < / a : s o l i d F i l l > < a : l a t i n   t y p e f a c e = " C a r l i t o " / > < / a : r P r > < a : t > i n   < / a : t > < / a : r > < a : r > < a : r P r   d i r t y = " 0 "   l a n g = " e n - U S "   s p c = " - 5 "   s z = " 1 4 0 0 " > < a : s o l i d F i l l > < a : s c h e m e C l r   v a l = " t x 1 " / > < / a : s o l i d F i l l > < a : l a t i n   t y p e f a c e = " C a r l i t o " / > < / a : r P r > < a : t > d a t a b a s e   w i t h     L a u n c h   < / a : t > < / a : r > < a : r > < a : r P r   d i r t y = " 0 "   l a n g = " e n - U S "   s p c = " - 1 5 "   s z = " 1 4 0 0 " > < a : s o l i d F i l l > < a : s c h e m e C l r   v a l = " t x 1 " / > < / a : s o l i d F i l l > < a : l a t i n   t y p e f a c e = " C a r l i t o " / > < / a : r P r > < a : t > S i t e < / a : t > < / a : r > < a : r > < a : r P r   d i r t y = " 0 "   l a n g = " e n - U S "   s p c = " - 1 0 0 "   s z = " 1 4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4 0 0 " > < a : s o l i d F i l l > < a : s c h e m e C l r   v a l = " t x 1 " / > < / a : s o l i d F i l l > < a : l a t i n   t y p e f a c e = " C a r l i t o " / > < / a : r P r > < a : t > n a m e     < / a : t > < / a : r > < a : r > < a : r P r   d i r t y = " 0 "   l a n g = " e n - U S "   s z = " 1 4 0 0 " > < a : s o l i d F i l l > < a : s c h e m e C l r   v a l = " t x 1 " / > < / a : s o l i d F i l l > < a : l a t i n   t y p e f a c e = " C a r l i t o " / > < / a : r P r > < a : t > b e g i n n i n g   < / a : t > < / a : r > < a : r > < a : r P r   d i r t y = " 0 "   l a n g = " e n - U S "   s p c = " - 5 "   s z = " 1 4 0 0 " > < a : s o l i d F i l l > < a : s c h e m e C l r   v a l = " t x 1 " / > < / a : s o l i d F i l l > < a : l a t i n   t y p e f a c e = " C a r l i t o " / > < / a : r P r > < a : t > w i t h     < / a : t > < / a : r > < a : r > < a : r P r   d i r t y = " 0 "   e r r = " 1 "   l a n g = " e n - U S "   s z = " 1 4 0 0 " > < a : s o l i d F i l l > < a : s c h e m e C l r   v a l = " t x 1 " / > < / a : s o l i d F i l l > < a : l a t i n   t y p e f a c e = " C a r l i t o " / > < / a : r P r > < a : t > C C A < / a : t > < / a : r > < a : r > < a : r P r   d i r t y = " 0 "   l a n g = " e n - U S "   s z = " 1 4 0 0 " > < a : s o l i d F i l l > < a : s c h e m e C l r   v a l = " t x 1 " / > < / a : s o l i d F i l l > < a : l a t i n   t y p e f a c e = " C a r l i t o " / > < / a : r P r > < a : t > . < / a : t > < / a : r > < a : e n d P a r a R P r   d i r t y = " 0 "   l a n g = " e n - U S "   s z = " 1 4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5 "   n a m e = " o b j e c t   5 " > < a : e x t L s t > < a : e x t   u r i = " { 8 E 5 B 6 E 9 2 - 6 C E 7 - 4 4 8 4 - A 1 7 F - 5 B C 2 F 4 8 6 E 8 1 5 } " > < a 1 6 : c r e a t i o n I d   x m l n s : a 1 6 = " h t t p : / / s c h e m a s . m i c r o s o f t . c o m / o f f i c e / d r a w i n g / 2 0 1 0 / m a i n "   i d = " { 0 5 4 8 3 2 2 3 - 9 3 0 4 - 4 A 2 A - A 6 5 B - E F 5 E 5 E 6 2 8 8 9 2 } " / > < / a : e x t > < / a : e x t L s t > < / p : c N v P r > < p : c N v S p P r / > < p : n v P r / > < / p : n v S p P r > < p : s p P r > < a : x f r m   r o t = " 0 " > < a : o f f   x = " 6 5 4 9 3 8 "   y = " 1 3 8 9 8 8 7 " / > < a : e x t   c x = " 6 2 0 4 2 0 4 "   c y = " 2 4 9 8 5 9 8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b j e c t   6 " > < a : e x t L s t > < a : e x t   u r i = " { 5 5 9 8 3 B 3 7 - 5 5 F E - 4 4 F 0 - A 7 7 6 - 0 C 4 F B 9 9 0 4 6 3 6 } " > < a 1 6 : c r e a t i o n I d   x m l n s : a 1 6 = " h t t p : / / s c h e m a s . m i c r o s o f t . c o m / o f f i c e / d r a w i n g / 2 0 1 0 / m a i n "   i d = " { 7 F 7 6 F 9 9 8 - 9 0 A 6 - 4 B F E - 8 4 5 A - E 4 D 8 A 6 6 8 F F 6 D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3 8 4 F 4 3 8 A - 9 B B 1 - 4 9 E C - B 8 B 2 - A F C C A 8 D 3 C 9 8 4 } "   t y p e = " s l i d e n u m " / > < a : e n d P a r a R P r   d i r t y = " 0 "   l a n g = " e n - U S " / > < / a : p > < / p : t x B o d y > < / p : s p > < / p : s p T r e e > < p : e x t L s t > < p : e x t   u r i = " { 8 A 6 1 E C 6 A - A B 6 9 - 4 E 8 C - B 8 E 5 - 8 2 0 0 6 E 6 C B 5 F 8 } " > < p 1 4 : c r e a t i o n I d   x m l n s : p 1 4 = " h t t p : / / s c h e m a s . m i c r o s o f t . c o m / o f f i c e / p o w e r p o i n t / 2 0 1 0 / m a i n "   v a l = " 1 6 5 6 7 4 5 5 8 6 4 0 8 " / > < / p : e x t > < / p : e x t L s t > < / p : c S l d > < p : c l r M a p O v r > < a : m a s t e r C l r M a p p i n g / > < / p : c l r M a p O v r > < / p : s l d >
</file>

<file path=ppt/slides/slide2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F 9 D F B E 5 0 - 6 4 0 9 - 4 9 F 6 - A 1 8 2 - F 6 C E 3 8 E B 8 A 3 B } " > < a 1 6 : c r e a t i o n I d   x m l n s : a 1 6 = " h t t p : / / s c h e m a s . m i c r o s o f t . c o m / o f f i c e / d r a w i n g / 2 0 1 0 / m a i n "   i d = " { 5 4 9 E E 8 3 6 - 8 6 D 7 - 4 0 C F - A 4 A 4 - 4 C 4 E C F 4 D F 1 B 5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C F 3 D D 6 B 7 - 1 F 0 4 - 4 6 3 2 - A B D F - 6 9 5 4 6 A 0 9 D 9 A C } " > < a 1 6 : c r e a t i o n I d   x m l n s : a 1 6 = " h t t p : / / s c h e m a s . m i c r o s o f t . c o m / o f f i c e / d r a w i n g / 2 0 1 0 / m a i n "   i d = " { E 4 A F 4 D 2 4 - 7 6 A 1 - 4 1 1 4 - 8 7 E 3 - 2 0 1 E A 6 A C D 1 A 6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3 6 5 "   s z = " 2 0 0 0 " > < a : s o l i d F i l l > < a : s c h e m e C l r   v a l = " t x 1 " / > < / a : s o l i d F i l l > < / a : r P r > < a : t > T o t a l   < / a : t > < / a : r > < a : r > < a : r P r   d i r t y = " 0 "   l a n g = " e n - U S "   s p c = " - 4 2 5 "   s z = " 2 0 0 0 " > < a : s o l i d F i l l > < a : s c h e m e C l r   v a l = " t x 1 " / > < / a : s o l i d F i l l > < / a : r P r > < a : t > P a y l o a d   < / a : t > < / a : r > < a : r > < a : r P r   d i r t y = " 0 "   l a n g = " e n - U S "   s p c = " - 4 3 4 "   s z = " 2 0 0 0 " > < a : s o l i d F i l l > < a : s c h e m e C l r   v a l = " t x 1 " / > < / a : s o l i d F i l l > < / a : r P r > < a : t > M a s s   < / a : t > < / a : r > < a : r > < a : r P r   d i r t y = " 0 "   l a n g = " e n - U S "   s p c = " - 1 3 5 "   s z = " 2 0 0 0 " > < a : s o l i d F i l l > < a : s c h e m e C l r   v a l = " t x 1 " / > < / a : s o l i d F i l l > < / a : r P r > < a : t > f r o m < / a : t > < / a : r > < a : r > < a : r P r   d i r t y = " 0 "   l a n g = " e n - U S "   s p c = " - 5 8 0 "   s z = " 2 0 0 0 " > < a : s o l i d F i l l > < a : s c h e m e C l r   v a l = " t x 1 " / > < / a : s o l i d F i l l > < / a : r P r > < a : t >   < / a : t > < / a : r > < a : r > < a : r P r   d i r t y = " 0 "   l a n g = " e n - U S "   s p c = " - 6 9 0 "   s z = " 2 0 0 0 " > < a : s o l i d F i l l > < a : s c h e m e C l r   v a l = " t x 1 " / > < / a : s o l i d F i l l > < / a : r P r > < a : t > N A S A < / a : t > < / a : r > < a : e n d P a r a R P r   d i r t y = " 0 "   l a n g = " e n - U S "   s p c = " - 6 9 0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4 " > < a : e x t L s t > < a : e x t   u r i = " { 2 5 B E 3 8 6 D - 9 D 7 0 - 4 C A 9 - 8 A 4 6 - D 4 4 1 3 4 3 F E 3 C 1 } " > < a 1 6 : c r e a t i o n I d   x m l n s : a 1 6 = " h t t p : / / s c h e m a s . m i c r o s o f t . c o m / o f f i c e / d r a w i n g / 2 0 1 0 / m a i n "   i d = " { 5 3 F C D F 4 6 - 7 C 1 3 - 4 9 6 C - B 3 F 9 - 7 6 A 1 3 8 C 7 B 8 5 B } " / > < / a : e x t > < / a : e x t L s t > < / p : c N v P r > < p : c N v S p P r   t x B o x = " 1 " / > < p : n v P r / > < / p : n v S p P r > < p : s p P r > < a : x f r m   r o t = " 0 " > < a : o f f   x = " 5 8 0 3 1 0 6 "   y = " 1 6 6 4 9 7 0 " / > < a : e x t   c x = " 2 6 1 6 9 9 3 "   c y = " 1 4 2 8 4 6 4 " / > < / a : x f r m > < a : p r s t G e o m   p r s t = " r e c t " > < a : a v L s t / > < / a : p r s t G e o m > < / p : s p P r > < p : t x B o d y > < a : b o d y P r   b I n s = " 0 "   l I n s = " 0 "   r I n s = " 0 "   r t l C o l = " 0 "   t I n s = " 4 7 6 2 5 "   v e r t = " h o r z "   w r a p = " s q u a r e " > < a : s p A u t o F i t / > < / a : b o d y P r > < a : l s t S t y l e / > < a : p > < a : p P r   m a r L = " 1 2 7 0 0 "   m a r R = " 5 7 1 5 " > < a : l n S p c > < a : s p c P t s   v a l = " 2 1 6 0 " / > < / a : l n S p c > < a : s p c B e f > < a : s p c P t s   v a l = " 3 7 5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 T h i s 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 q u e r y 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 s u m s 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 t o t a l 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 p a y l o a d  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 m a s s 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  k g 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 w h e r e 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 N A S A 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 w a s 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  < / a : t > < / a : r > < a : r > < a : r P r   d i r t y = " 0 "   l a n g = " e n - U S "   s p c = " - 6 0 "   s z = " 1 2 0 0 " > < a : s o l i d F i l l > < a : s c h e m e C l r   v a l = " t x 1 " / > < / a : s o l i d F i l l > < a : l a t i n   t y p e f a c e = " C a r l i t o " / > < / a : r P r > < a : t > c u s t o m e r . < / a : t > < / a : r > < / a : p > < a : p > < a : p P r   m a r L = " 1 2 7 0 0 "   m a r R = " 5 0 8 0 " > < a : l n S p c > < a : s p c P c t   v a l = " 9 0 0 0 0 " / > < / a : l n S p c > < a : s p c B e f > < a : s p c P t s   v a l = " 1 3 7 0 " / > < / a : s p c B e f > < / a : p P r > < a : r > < a : r P r   d i r t y = " 0 "   e r r = " 1 "   l a n g = " e n - U S "   s p c = " - 1 5 "   s z = " 1 2 0 0 " > < a : s o l i d F i l l > < a : s c h e m e C l r   v a l = " t x 1 " / > < / a : s o l i d F i l l > < a : l a t i n   t y p e f a c e = " C a r l i t o " / > < / a : r P r > < a : t > C R S 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 s t a n d s 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 f o r 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 C o m m e r c i a l  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 R e s u p p l y 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 S e r v i c e s   w h i c h < / a : t > < / a : r > < a : r > < a : r P r   d i r t y = " 0 "   l a n g = " e n - U S "   s p c = " - 9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 i n d i c a t e s  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 t h a t 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 t h e s e 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 p a y l o a d s 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 w e r e   s e n t   t o 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 I n t e r n a t i o n a l 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 S p a c e 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 S t a t i o n 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 ( I S S ) . < / a : t > < / a : r > < a : e n d P a r a R P r   d i r t y = " 0 "   l a n g = " e n - U S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5 "   n a m e = " o b j e c t   5 " > < a : e x t L s t > < a : e x t   u r i = " { 1 4 D 1 9 1 6 E - 5 D 6 6 - 4 7 3 2 - A 7 0 3 - 9 8 4 1 C 5 1 8 3 1 F A } " > < a 1 6 : c r e a t i o n I d   x m l n s : a 1 6 = " h t t p : / / s c h e m a s . m i c r o s o f t . c o m / o f f i c e / d r a w i n g / 2 0 1 0 / m a i n "   i d = " { 9 C 0 0 E 8 3 6 - A E 6 4 - 4 1 5 8 - A 7 D 2 - 3 B F 6 D 6 9 B 7 C F 9 } " / > < / a : e x t > < / a : e x t L s t > < / p : c N v P r > < p : c N v S p P r / > < p : n v P r / > < / p : n v S p P r > < p : s p P r > < a : x f r m   r o t = " 0 " > < a : o f f   x = " 9 5 5 5 4 7 "   y = " 1 6 9 7 3 5 4 " / > < a : e x t   c x = " 4 2 6 5 6 7 6 "   c y = " 1 9 1 5 6 6 8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b j e c t   6 " > < a : e x t L s t > < a : e x t   u r i = " { 8 0 5 E 3 5 B 3 - 3 9 6 A - 4 A F 6 - A A 1 6 - 3 7 0 D 5 4 6 4 7 1 B 6 } " > < a 1 6 : c r e a t i o n I d   x m l n s : a 1 6 = " h t t p : / / s c h e m a s . m i c r o s o f t . c o m / o f f i c e / d r a w i n g / 2 0 1 0 / m a i n "   i d = " { E 8 1 F 9 D B 7 - 3 2 8 8 - 4 D 0 6 - B B 5 8 - 4 1 D 5 9 E 0 B F 6 E E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6 D 9 8 D C 2 4 - F 4 5 E - 4 3 6 B - B E 4 A - C F C 4 C B 9 2 B 7 D 7 } "   t y p e = " s l i d e n u m " / > < a : e n d P a r a R P r   d i r t y = " 0 "   l a n g = " e n - U S " / > < / a : p > < / p : t x B o d y > < / p : s p > < / p : s p T r e e > < p : e x t L s t > < p : e x t   u r i = " { 9 9 A 8 9 E 0 8 - 4 9 1 B - 4 3 3 D - A 0 B 9 - 5 8 4 E 4 0 0 D 9 8 7 5 } " > < p 1 4 : c r e a t i o n I d   x m l n s : p 1 4 = " h t t p : / / s c h e m a s . m i c r o s o f t . c o m / o f f i c e / p o w e r p o i n t / 2 0 1 0 / m a i n "   v a l = " 1 6 5 6 7 4 5 5 8 6 4 1 1 " / > < / p : e x t > < / p : e x t L s t > < / p : c S l d > < p : c l r M a p O v r > < a : m a s t e r C l r M a p p i n g / > < / p : c l r M a p O v r > < / p : s l d >
</file>

<file path=ppt/slides/slide2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8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8 4 F 6 4 4 5 6 - A 9 9 8 - 4 0 9 A - A D D 3 - 7 7 8 2 2 A 8 D E 8 3 9 } " > < a 1 6 : c r e a t i o n I d   x m l n s : a 1 6 = " h t t p : / / s c h e m a s . m i c r o s o f t . c o m / o f f i c e / d r a w i n g / 2 0 1 0 / m a i n "   i d = " { 3 1 C 1 F B 5 3 - 3 C A 1 - 4 D 4 D - 9 1 7 B - E 3 A 8 B 4 F D 7 0 8 0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C 0 8 5 E 6 3 E - 1 A 7 D - 4 D F 6 - 8 D 2 2 - 7 E 2 B 0 9 9 A 7 5 F 6 } " > < a 1 6 : c r e a t i o n I d   x m l n s : a 1 6 = " h t t p : / / s c h e m a s . m i c r o s o f t . c o m / o f f i c e / d r a w i n g / 2 0 1 0 / m a i n "   i d = " { 2 E 8 6 6 3 0 B - 4 2 4 2 - 4 6 1 1 - 8 2 5 F - 4 3 4 9 6 C A 9 3 2 4 4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4 2 5 "   s z = " 2 0 0 0 " > < a : s o l i d F i l l > < a : s c h e m e C l r   v a l = " t x 1 " / > < / a : s o l i d F i l l > < / a : r P r > < a : t > A v e r a g e   P a y l o a d   < / a : t > < / a : r > < a : r > < a : r P r   d i r t y = " 0 "   l a n g = " e n - U S "   s p c = " - 4 3 4 "   s z = " 2 0 0 0 " > < a : s o l i d F i l l > < a : s c h e m e C l r   v a l = " t x 1 " / > < / a : s o l i d F i l l > < / a : r P r > < a : t > M a s s   < / a : t > < / a : r > < a : r > < a : r P r   d i r t y = " 0 "   l a n g = " e n - U S "   s p c = " - 2 8 5 "   s z = " 2 0 0 0 " > < a : s o l i d F i l l > < a : s c h e m e C l r   v a l = " t x 1 " / > < / a : s o l i d F i l l > < / a : r P r > < a : t > b y   < / a : t > < / a : r > < a : r > < a : r P r   d i r t y = " 0 "   l a n g = " e n - U S "   s p c = " - 5 2 0 "   s z = " 2 0 0 0 " > < a : s o l i d F i l l > < a : s c h e m e C l r   v a l = " t x 1 " / > < / a : s o l i d F i l l > < / a : r P r > < a : t > F 9 < / a : t > < / a : r > < a : r > < a : r P r   d i r t y = " 0 "   l a n g = " e n - U S "   s p c = " - 6 4 5 "   s z = " 2 0 0 0 " > < a : s o l i d F i l l > < a : s c h e m e C l r   v a l = " t x 1 " / > < / a : s o l i d F i l l > < / a : r P r > < a : t >   < / a : t > < / a : r > < a : r > < a : r P r   d i r t y = " 0 "   l a n g = " e n - U S "   s p c = " - 2 9 0 "   s z = " 2 0 0 0 " > < a : s o l i d F i l l > < a : s c h e m e C l r   v a l = " t x 1 " / > < / a : s o l i d F i l l > < / a : r P r > < a : t > v 1 . 1 < / a : t > < / a : r > < a : e n d P a r a R P r   d i r t y = " 0 "   l a n g = " e n - U S "   s p c = " - 2 9 0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4 " > < a : e x t L s t > < a : e x t   u r i = " { B 2 6 A 3 C 8 D - 7 E 0 2 - 4 0 C D - 8 D 0 8 - 2 C 2 D 1 C 4 C D F E 7 } " > < a 1 6 : c r e a t i o n I d   x m l n s : a 1 6 = " h t t p : / / s c h e m a s . m i c r o s o f t . c o m / o f f i c e / d r a w i n g / 2 0 1 0 / m a i n "   i d = " { 6 F 6 A F 5 6 F - C 8 1 0 - 4 F D 3 - 8 1 6 0 - A B 6 9 B 3 C D 3 6 1 D } " / > < / a : e x t > < / a : e x t L s t > < / p : c N v P r > < p : c N v S p P r   t x B o x = " 1 " / > < p : n v P r / > < / p : n v S p P r > < p : s p P r > < a : x f r m   r o t = " 0 " > < a : o f f   x = " 6 2 1 8 8 7 2 "   y = " 1 5 4 5 4 3 1 " / > < a : e x t   c x = " 2 0 4 2 6 3 6 "   c y = " 1 3 8 0 5 1 5 " / > < / a : x f r m > < a : p r s t G e o m   p r s t = " r e c t " > < a : a v L s t / > < / a : p r s t G e o m > < / p : s p P r > < p : t x B o d y > < a : b o d y P r   b I n s = " 0 "   l I n s = " 0 "   r I n s = " 0 "   r t l C o l = " 0 "   t I n s = " 3 8 1 0 0 "   v e r t = " h o r z "   w r a p = " s q u a r e " > < a : s p A u t o F i t / > < / a : b o d y P r > < a : l s t S t y l e / > < a : p > < a : p P r   m a r L = " 1 2 7 0 0 "   m a r R = " 1 7 2 0 8 4 " > < a : l n S p c > < a : s p c P c t   v a l = " 9 1 0 0 0 " / > < / a : l n S p c > < a : s p c B e f > < a : s p c P t s   v a l = " 3 0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 T h i s 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 q u e r y 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 c a l c u l a t e s < / a : t > < / a : r > < a : r > < a : r P r   d i r t y = " 0 "   l a n g = " e n - U S "   s p c = " - 2 0 4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 a v e r a g e 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 m a s s   o r 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 l a u n c h e s   w h i c h 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 u s e d  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 b o o s t e r 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 v e r s i o n 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 F 9 < / a : t > < / a : r > < a : r > < a : r P r   d i r t y = " 0 "   l a n g = " e n - U S "   s p c = " - 3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 v 1 . 1 < / a : t > < / a : r > < / a : p > < a : p > < a : p P r   m a r L = " 1 2 7 0 0 "   m a r R = " 5 0 8 0 " > < a : l n S p c > < a : s p c P c t   v a l = " 9 1 0 0 0 " / > < / a : l n S p c > < a : s p c B e f > < a : s p c P t s   v a l = " 1 4 0 0 " / > < / a : s p c B e f > < / a : p P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 A v e r a g e 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 m a s s   o f 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 F 9   1 . 1 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 i s   o n 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 l o w 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 e n d < / a : t > < / a : r > < a : r > < a : r P r   d i r t y = " 0 "   l a n g = " e n - U S "   s p c = " - 2 3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  o u r 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 m a s s < / a : t > < / a : r > < a : r > < a : r P r   d i r t y = " 0 "   l a n g = " e n - U S "   s p c = " - 1 1 4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 r a n g e < / a : t > < / a : r > < a : e n d P a r a R P r   d i r t y = " 0 "   l a n g = " e n - U S "   s p c = " - 2 0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5 "   n a m e = " o b j e c t   5 " > < a : e x t L s t > < a : e x t   u r i = " { 2 F E 8 6 B 9 A - 0 D 1 6 - 4 5 6 E - 9 F B 3 - 1 5 F F A 6 B 2 C 7 D 6 } " > < a 1 6 : c r e a t i o n I d   x m l n s : a 1 6 = " h t t p : / / s c h e m a s . m i c r o s o f t . c o m / o f f i c e / d r a w i n g / 2 0 1 0 / m a i n "   i d = " { B 4 6 D E 4 E 2 - 7 6 2 6 - 4 5 3 0 - A F F D - 3 F 3 F 5 3 4 7 B D A 7 } " / > < / a : e x t > < / a : e x t L s t > < / p : c N v P r > < p : c N v S p P r / > < p : n v P r / > < / p : n v S p P r > < p : s p P r > < a : x f r m   r o t = " 0 " > < a : o f f   x = " 9 0 6 3 9 9 "   y = " 1 5 9 5 6 2 7 " / > < a : e x t   c x = " 4 7 7 3 1 6 8 "   c y = " 2 1 5 2 2 6 9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b j e c t   6 " > < a : e x t L s t > < a : e x t   u r i = " { E 0 8 8 0 F D 5 - D D 7 2 - 4 9 E 7 - 8 C A 0 - A 6 1 2 3 0 C F 3 4 A E } " > < a 1 6 : c r e a t i o n I d   x m l n s : a 1 6 = " h t t p : / / s c h e m a s . m i c r o s o f t . c o m / o f f i c e / d r a w i n g / 2 0 1 0 / m a i n "   i d = " { 1 D 2 0 1 4 F D - A 7 B 2 - 4 7 8 B - A 9 B A - E 5 0 3 4 E E D 3 7 7 A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8 A 1 4 2 9 2 2 - E C 6 B - 4 D 9 A - A 7 1 1 - 9 C E A 3 0 3 8 8 4 4 9 } "   t y p e = " s l i d e n u m " / > < a : e n d P a r a R P r   d i r t y = " 0 "   l a n g = " e n - U S " / > < / a : p > < / p : t x B o d y > < / p : s p > < / p : s p T r e e > < p : e x t L s t > < p : e x t   u r i = " { 1 E B B B E 7 0 - B A E 3 - 4 B 4 2 - A B F D - 7 9 8 5 0 0 E F 9 A B F } " > < p 1 4 : c r e a t i o n I d   x m l n s : p 1 4 = " h t t p : / / s c h e m a s . m i c r o s o f t . c o m / o f f i c e / p o w e r p o i n t / 2 0 1 0 / m a i n "   v a l = " 1 6 5 6 7 4 5 5 8 6 4 1 4 " / > < / p : e x t > < / p : e x t L s t > < / p : c S l d > < p : c l r M a p O v r > < a : m a s t e r C l r M a p p i n g / > < / p : c l r M a p O v r > < / p : s l d >
</file>

<file path=ppt/slides/slide2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9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3 D C 5 4 E 6 8 - 1 E A 4 - 4 5 0 E - A F 4 A - 7 D 1 9 A E E 6 3 7 8 B } " > < a 1 6 : c r e a t i o n I d   x m l n s : a 1 6 = " h t t p : / / s c h e m a s . m i c r o s o f t . c o m / o f f i c e / d r a w i n g / 2 0 1 0 / m a i n "   i d = " { 7 E D 0 4 3 0 A - 2 5 3 5 - 4 A 0 6 - A F B 8 - 6 C C E 7 B F 6 6 7 4 2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7 A 1 B 5 9 A 4 - F 3 9 F - 4 0 9 C - 9 3 1 4 - 7 0 6 C 0 1 2 3 7 A D F } " > < a 1 6 : c r e a t i o n I d   x m l n s : a 1 6 = " h t t p : / / s c h e m a s . m i c r o s o f t . c o m / o f f i c e / d r a w i n g / 2 0 1 0 / m a i n "   i d = " { E 8 2 0 A F 0 1 - 8 E 0 2 - 4 8 0 5 - A B 2 4 - 2 3 6 1 A F E D 8 D C 4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2 9 0 "   s z = " 2 0 0 0 " > < a : s o l i d F i l l > < a : s c h e m e C l r   v a l = " t x 1 " / > < / a : s o l i d F i l l > < / a : r P r > < a : t > F i r s t   < / a : t > < / a : r > < a : r > < a : r P r   d i r t y = " 0 "   l a n g = " e n - U S "   s p c = " - 4 2 5 "   s z = " 2 0 0 0 " > < a : s o l i d F i l l > < a : s c h e m e C l r   v a l = " t x 1 " / > < / a : s o l i d F i l l > < / a : r P r > < a : t > S u c c e s s f u l   < / a : t > < / a : r > < a : r > < a : r P r   d i r t y = " 0 "   l a n g = " e n - U S "   s p c = " - 3 2 0 "   s z = " 2 0 0 0 " > < a : s o l i d F i l l > < a : s c h e m e C l r   v a l = " t x 1 " / > < / a : s o l i d F i l l > < / a : r P r > < a : t > G r o u n d   < / a : t > < / a : r > < a : r > < a : r P r   d i r t y = " 0 "   l a n g = " e n - U S "   s p c = " - 5 4 5 "   s z = " 2 0 0 0 " > < a : s o l i d F i l l > < a : s c h e m e C l r   v a l = " t x 1 " / > < / a : s o l i d F i l l > < / a : r P r > < a : t > P a d   < / a : t > < / a : r > < a : r > < a : r P r   d i r t y = " 0 "   l a n g = " e n - U S "   s p c = " - 3 7 0 "   s z = " 2 0 0 0 " > < a : s o l i d F i l l > < a : s c h e m e C l r   v a l = " t x 1 " / > < / a : s o l i d F i l l > < / a : r P r > < a : t > L a n d i n g < / a : t > < / a : r > < a : r > < a : r P r   d i r t y = " 0 "   l a n g = " e n - U S "   s p c = " - 5 7 0 "   s z = " 2 0 0 0 " > < a : s o l i d F i l l > < a : s c h e m e C l r   v a l = " t x 1 " / > < / a : s o l i d F i l l > < / a : r P r > < a : t >   < / a : t > < / a : r > < a : r > < a : r P r   d i r t y = " 0 "   l a n g = " e n - U S "   s p c = " - 3 4 0 "   s z = " 2 0 0 0 " > < a : s o l i d F i l l > < a : s c h e m e C l r   v a l = " t x 1 " / > < / a : s o l i d F i l l > < / a : r P r > < a : t > D a t e < / a : t > < / a : r > < a : e n d P a r a R P r   d i r t y = " 0 "   l a n g = " e n - U S "   s p c = " - 3 4 0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4 " > < a : e x t L s t > < a : e x t   u r i = " { 6 9 D 5 6 B 8 1 - 5 2 2 1 - 4 C 4 5 - 9 B 3 9 - 3 6 F 9 1 0 9 A F A A 9 } " > < a 1 6 : c r e a t i o n I d   x m l n s : a 1 6 = " h t t p : / / s c h e m a s . m i c r o s o f t . c o m / o f f i c e / d r a w i n g / 2 0 1 0 / m a i n "   i d = " { F D C 8 1 C 7 C - 6 E 9 8 - 4 6 D 6 - A 6 2 1 - 9 B 3 1 B 1 2 3 F C 9 D } " / > < / a : e x t > < / a : e x t L s t > < / p : c N v P r > < p : c N v S p P r   t x B o x = " 1 " / > < p : n v P r / > < / p : n v S p P r > < p : s p P r > < a : x f r m   r o t = " 0 " > < a : o f f   x = " 5 6 4 0 8 0 0 "   y = " 1 6 2 9 3 4 6 " / > < a : e x t   c x = " 2 4 2 9 8 2 7 "   c y = " 1 8 4 5 3 1 6 " / > < / a : x f r m > < a : p r s t G e o m   p r s t = " r e c t " > < a : a v L s t / > < / a : p r s t G e o m > < / p : s p P r > < p : t x B o d y > < a : b o d y P r   b I n s = " 0 "   l I n s = " 0 "   r I n s = " 0 "   r t l C o l = " 0 "   t I n s = " 3 8 1 0 0 "   v e r t = " h o r z "   w r a p = " s q u a r e " > < a : s p A u t o F i t / > < / a : b o d y P r > < a : l s t S t y l e / > < a : p > < a : p P r   m a r L = " 1 2 7 0 0 "   m a r R = " 1 3 5 2 5 4 " > < a : l n S p c > < a : s p c P c t   v a l = " 9 1 0 0 0 " / > < / a : l n S p c > < a : s p c B e f > < a : s p c P t s   v a l = " 3 0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 T h i s 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 q u e r y 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 r e t u r n s 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3 5 "   s z = " 1 2 0 0 " > < a : s o l i d F i l l > < a : s c h e m e C l r   v a l = " t x 1 " / > < / a : s o l i d F i l l > < a : l a t i n   t y p e f a c e = " C a r l i t o " / > < / a : r P r > < a : t > f i r s t  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 g r o u n d 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 p a d < / a : t > < / a : r > < a : r > < a : r P r   d i r t y = " 0 "   l a n g = " e n - U S "   s p c = " - 1 4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 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 d a t e . < / a : t > < / a : r > < / a : p > < a : p > < a : p P r   m a r L = " 1 2 7 0 0 " > < a : l n S p c > < a : s p c P t s   v a l = " 2 3 0 0 " / > < / a : l n S p c > < a : s p c B e f > < a : s p c P t s   v a l = " 1 2 0 0 " / > < / a : s p c B e f > < / a : p P r > < a : r > < a : r P r   d i r t y = " 0 "   l a n g = " e n - U S "   s p c = " - 3 5 "   s z = " 1 2 0 0 " > < a : s o l i d F i l l > < a : s c h e m e C l r   v a l = " t x 1 " / > < / a : s o l i d F i l l > < a : l a t i n   t y p e f a c e = " C a r l i t o " / > < / a : r P r > < a : t > F i r s t 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 g r o u n d 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 p a d 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< / a : t > < / a : r > < a : r > < a : r P r   d i r t y = " 0 "   l a n g = " e n - U S "   s p c = " - 7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 w a s n  t < / a : t > < / a : r > < / a : p > < a : p > < a : p P r   m a r L = " 1 2 7 0 0 " > < a : l n S p c > < a : s p c P t s   v a l = " 2 3 0 0 " / > < / a : l n S p c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 u n t i l 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 e n d 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< / a : t > < / a : r > < a : r > < a : r P r   d i r t y = " 0 "   l a n g = " e n - U S "   s p c = " - 1 0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 2 0 1 5 . < / a : t > < / a : r > < / a : p > < a : p > < a : p P r   m a r L = " 1 2 7 0 0 " > < a : l n S p c > < a : s p c P t s   v a l = " 2 3 0 5 " / > < / a : l n S p c > < a : s p c B e f > < a : s p c P t s   v a l = " 1 2 0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  i n < / a : t > < / a : r > < a : r > < a : r P r   d i r t y = " 0 "   l a n g = " e n - U S "   s p c = " - 7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 g e n e r a l < / a : t > < / a : r > < / a : p > < a : p > < a : p P r   m a r L = " 1 2 7 0 0 " > < a : l n S p c > < a : s p c P t s   v a l = " 2 3 0 5 " / > < / a : l n S p c > < / a : p P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 a p p e a r 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 s t a r t i n g 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 2 0 1 4 . < / a : t > < / a : r > < a : e n d P a r a R P r   d i r t y = " 0 "   l a n g = " e n - U S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5 "   n a m e = " o b j e c t   5 " > < a : e x t L s t > < a : e x t   u r i = " { 3 A 4 3 3 B B 3 - 8 B 2 B - 4 8 D A - 9 4 A 1 - 8 C A 8 2 A 9 6 4 7 B 3 } " > < a 1 6 : c r e a t i o n I d   x m l n s : a 1 6 = " h t t p : / / s c h e m a s . m i c r o s o f t . c o m / o f f i c e / d r a w i n g / 2 0 1 0 / m a i n "   i d = " { 9 7 D 2 1 1 C 3 - 9 2 D D - 4 A E 6 - 8 8 0 D - 0 4 4 4 7 B B E D D C B } " / > < / a : e x t > < / a : e x t L s t > < / p : c N v P r > < p : c N v S p P r / > < p : n v P r / > < / p : n v S p P r > < p : s p P r > < a : x f r m   r o t = " 0 " > < a : o f f   x = " 8 6 5 2 5 0 "   y = " 1 6 6 7 6 3 7 " / > < a : e x t   c x = " 4 3 3 5 3 9 9 "   c y = " 2 1 4 5 4 1 0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b j e c t   6 " > < a : e x t L s t > < a : e x t   u r i = " { D 1 6 E 4 9 F E - B D 2 8 - 4 3 6 D - A 4 7 E - A 5 F C E 7 A C 4 5 2 B } " > < a 1 6 : c r e a t i o n I d   x m l n s : a 1 6 = " h t t p : / / s c h e m a s . m i c r o s o f t . c o m / o f f i c e / d r a w i n g / 2 0 1 0 / m a i n "   i d = " { 6 6 7 6 A F 8 B - 4 2 4 E - 4 5 3 A - 9 D B 4 - D 9 9 C 5 2 6 9 D 7 4 E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C 5 2 D D 7 C 7 - F 5 9 E - 4 6 6 0 - A 7 0 4 - 8 0 3 D 4 1 9 1 A D C 0 } "   t y p e = " s l i d e n u m " / > < a : e n d P a r a R P r   d i r t y = " 0 "   l a n g = " e n - U S " / > < / a : p > < / p : t x B o d y > < / p : s p > < / p : s p T r e e > < p : e x t L s t > < p : e x t   u r i = " { 6 1 A 1 6 7 6 7 - 5 C A D - 4 6 A C - 8 4 3 D - 5 6 F 0 2 B 6 C F 6 E 2 } " > < p 1 4 : c r e a t i o n I d   x m l n s : p 1 4 = " h t t p : / / s c h e m a s . m i c r o s o f t . c o m / o f f i c e / p o w e r p o i n t / 2 0 1 0 / m a i n "   v a l = " 1 6 5 6 7 4 5 5 8 6 4 1 8 " / > < / p : e x t > < / p : e x t L s t > < / p : c S l d > < p : c l r M a p O v r > < a : m a s t e r C l r M a p p i n g / > < / p : c l r M a p O v r > < / p : s l d >
</file>

<file path=ppt/slides/slide2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F E 7 B C A C 6 - A F A 8 - 4 7 F 1 - A E 0 E - B 4 8 8 6 2 A 9 F 1 8 B } " > < a 1 6 : c r e a t i o n I d   x m l n s : a 1 6 = " h t t p : / / s c h e m a s . m i c r o s o f t . c o m / o f f i c e / d r a w i n g / 2 0 1 0 / m a i n "   i d = " { F A B 1 1 4 8 B - F 6 1 9 - 4 7 6 2 - A 6 D 2 - A 7 B A A F C 0 0 2 9 8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C A 1 A 8 B 2 5 - 3 7 3 5 - 4 E B 2 - B 5 2 5 - A A A C E C 5 6 8 3 C 5 } " > < a 1 6 : c r e a t i o n I d   x m l n s : a 1 6 = " h t t p : / / s c h e m a s . m i c r o s o f t . c o m / o f f i c e / d r a w i n g / 2 0 1 0 / m a i n "   i d = " { E B 7 3 7 3 2 1 - B C E 6 - 4 1 7 F - 8 E 5 D - 4 6 8 A A 3 5 5 8 4 D C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- 1 8 0 9 8 4 " / > < a : e x t   c x = " 7 6 2 0 0 0 0 "   c y = " 1 2 2 8 7 3 4 " / > < / a : x f r m > < a : p r s t G e o m   p r s t = " r e c t " > < a : a v L s t / > < / a : p r s t G e o m > < / p : s p P r > < p : t x B o d y > < a : b o d y P r   b I n s = " 0 "   l I n s = " 0 "   r I n s = " 0 "   r t l C o l = " 0 "   t I n s = " 1 1 1 1 2 4 "   v e r t = " h o r z "   w r a p = " s q u a r e " > < a : s p A u t o F i t / > < / a : b o d y P r > < a : l s t S t y l e / > < a : p > < a : p P r   m a r L = " 1 2 7 0 0 "   m a r R = " 5 0 8 0 " > < a : l n S p c > < a : s p c P t s   v a l = " 4 4 0 0 " / > < / a : l n S p c > < a : s p c B e f > < a : s p c P t s   v a l = " 8 7 5 " / > < / a : s p c B e f > < / a : p P r > < a : r > < a : r P r   d i r t y = " 0 "   l a n g = " e n - U S "   s p c = " - 3 9 0 "   s z = " 2 0 0 0 " > < a : s o l i d F i l l > < a : s c h e m e C l r   v a l = " t x 1 " / > < / a : s o l i d F i l l > < / a : r P r > < a : t > S u c c e s s f u l   < / a : t > < / a : r > < a : r > < a : r P r   d i r t y = " 0 "   l a n g = " e n - U S "   s p c = " - 3 0 0 "   s z = " 2 0 0 0 " > < a : s o l i d F i l l > < a : s c h e m e C l r   v a l = " t x 1 " / > < / a : s o l i d F i l l > < / a : r P r > < a : t > D r o n e   < / a : t > < / a : r > < a : r > < a : r P r   d i r t y = " 0 "   l a n g = " e n - U S "   s p c = " - 3 7 5 "   s z = " 2 0 0 0 " > < a : s o l i d F i l l > < a : s c h e m e C l r   v a l = " t x 1 " / > < / a : s o l i d F i l l > < / a : r P r > < a : t > S h i p   < / a : t > < / a : r > < a : r > < a : r P r   d i r t y = " 0 "   l a n g = " e n - U S "   s p c = " - 3 4 0 "   s z = " 2 0 0 0 " > < a : s o l i d F i l l > < a : s c h e m e C l r   v a l = " t x 1 " / > < / a : s o l i d F i l l > < / a : r P r > < a : t > L a n d i n g   < / a : t > < / a : r > < a : r > < a : r P r   d i r t y = " 0 "   l a n g = " e n - U S "   s p c = " - 7 5 "   s z = " 2 0 0 0 " > < a : s o l i d F i l l > < a : s c h e m e C l r   v a l = " t x 1 " / > < / a : s o l i d F i l l > < / a : r P r > < a : t > w i t h < / a : t > < / a : r > < a : r > < a : r P r   d i r t y = " 0 "   l a n g = " e n - U S "   s p c = " - 6 0 0 "   s z = " 2 0 0 0 " > < a : s o l i d F i l l > < a : s c h e m e C l r   v a l = " t x 1 " / > < / a : s o l i d F i l l > < / a : r P r > < a : t >   < / a : t > < / a : r > < a : r > < a : r P r   d i r t y = " 0 "   l a n g = " e n - U S "   s p c = " - 3 8 5 "   s z = " 2 0 0 0 " > < a : s o l i d F i l l > < a : s c h e m e C l r   v a l = " t x 1 " / > < / a : s o l i d F i l l > < / a : r P r > < a : t > P a y l o a d     < / a : t > < / a : r > < a : r > < a : r P r   d i r t y = " 0 "   l a n g = " e n - U S "   s p c = " - 2 9 0 "   s z = " 2 0 0 0 " > < a : s o l i d F i l l > < a : s c h e m e C l r   v a l = " t x 1 " / > < / a : s o l i d F i l l > < / a : r P r > < a : t > B e t w e e n   < / a : t > < / a : r > < a : r > < a : r P r   d i r t y = " 0 "   l a n g = " e n - U S "   s p c = " - 2 8 5 "   s z = " 2 0 0 0 " > < a : s o l i d F i l l > < a : s c h e m e C l r   v a l = " t x 1 " / > < / a : s o l i d F i l l > < / a : r P r > < a : t > 4 0 0 0   a n d < / a : t > < / a : r > < a : r > < a : r P r   d i r t y = " 0 "   l a n g = " e n - U S "   s p c = " - 7 0 5 "   s z = " 2 0 0 0 " > < a : s o l i d F i l l > < a : s c h e m e C l r   v a l = " t x 1 " / > < / a : s o l i d F i l l > < / a : r P r > < a : t >   < / a : t > < / a : r > < a : r > < a : r P r   d i r t y = " 0 "   l a n g = " e n - U S "   s p c = " - 2 8 5 "   s z = " 2 0 0 0 " > < a : s o l i d F i l l > < a : s c h e m e C l r   v a l = " t x 1 " / > < / a : s o l i d F i l l > < / a : r P r > < a : t > 6 0 0 0 < / a : t > < / a : r > < a : e n d P a r a R P r   d i r t y = " 0 "   l a n g = " e n - U S "   s p c = " - 2 8 5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4 " > < a : e x t L s t > < a : e x t   u r i = " { 4 4 B A D 9 0 3 - D 3 7 4 - 4 0 F A - B 8 E E - 1 C E 5 6 F E 1 8 1 3 4 } " > < a 1 6 : c r e a t i o n I d   x m l n s : a 1 6 = " h t t p : / / s c h e m a s . m i c r o s o f t . c o m / o f f i c e / d r a w i n g / 2 0 1 0 / m a i n "   i d = " { D 1 1 5 E A 7 F - 1 1 2 4 - 4 1 8 7 - B 0 A 9 - 4 1 F 3 0 7 0 A 1 5 8 F } " / > < / a : e x t > < / a : e x t L s t > < / p : c N v P r > < p : c N v S p P r   t x B o x = " 1 " / > < p : n v P r / > < / p : n v S p P r > < p : s p P r > < a : x f r m   r o t = " 0 " > < a : o f f   x = " 5 9 2 8 1 6 9 "   y = " 1 9 7 2 6 2 7 " / > < a : e x t   c x = " 2 3 4 0 7 6 8 "   c y = " 8 6 9 9 6 5 " / > < / a : x f r m > < a : p r s t G e o m   p r s t = " r e c t " > < a : a v L s t / > < / a : p r s t G e o m > < / p : s p P r > < p : t x B o d y > < a : b o d y P r   b I n s = " 0 "   l I n s = " 0 "   r I n s = " 0 "   r t l C o l = " 0 "   t I n s = " 3 8 1 0 0 "   v e r t = " h o r z "   w r a p = " s q u a r e " > < a : s p A u t o F i t / > < / a : b o d y P r > < a : l s t S t y l e / > < a : p > < a : p P r   m a r L = " 1 2 7 0 0 "   m a r R = " 5 0 8 0 " > < a : l n S p c > < a : s p c P c t   v a l = " 9 1 0 0 0 " / > < / a : l n S p c > < a : s p c B e f > < a : s p c P t s   v a l = " 3 0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 T h i s 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 q u e r y 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 r e t u r n s 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 f o u r     b o o s t e r 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 v e r s i o n s 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 t h a t   h a d     s u c c e s s f u l 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 d r o n e 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 s h i p < / a : t > < / a : r > < a : r > < a : r P r   d i r t y = " 0 "   l a n g = " e n - U S "   s p c = " - 1 0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    a n d   a 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 p a y l o a d   m a s s   b e t w e e n 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 4 0 0 0   a n d   6 0 0 0 < / a : t > < / a : r > < a : r > < a : r P r   d i r t y = " 0 "   l a n g = " e n - U S "   s p c = " - 1 6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e r r = " 1 "   l a n g = " e n - U S "   s p c = " - 2 5 "   s z = " 1 2 0 0 " > < a : s o l i d F i l l > < a : s c h e m e C l r   v a l = " t x 1 " / > < / a : s o l i d F i l l > < a : l a t i n   t y p e f a c e = " C a r l i t o " / > < / a : r P r > < a : t > n o n i n c l u s i v e l y 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 . < / a : t > < / a : r > < a : e n d P a r a R P r   d i r t y = " 0 "   l a n g = " e n - U S "   s p c = " - 2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5 "   n a m e = " o b j e c t   5 " > < a : e x t L s t > < a : e x t   u r i = " { 3 6 4 9 4 3 B F - 6 2 C 7 - 4 6 7 E - 9 1 A 9 - 1 A 2 2 9 2 E 3 B C 5 3 } " > < a 1 6 : c r e a t i o n I d   x m l n s : a 1 6 = " h t t p : / / s c h e m a s . m i c r o s o f t . c o m / o f f i c e / d r a w i n g / 2 0 1 0 / m a i n "   i d = " { A 7 9 8 A B 3 5 - 4 4 8 C - 4 D 2 4 - A 3 C 6 - 5 4 6 B 7 F 9 B 8 7 1 3 } " / > < / a : e x t > < / a : e x t L s t > < / p : c N v P r > < p : c N v S p P r / > < p : n v P r / > < / p : n v S p P r > < p : s p P r > < a : x f r m   r o t = " 0 " > < a : o f f   x = " 6 2 8 6 5 0 "   y = " 1 6 3 7 9 1 9 " / > < a : e x t   c x = " 5 1 6 5 2 1 7 "   c y = " 1 9 7 8 5 3 2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b j e c t   6 " > < a : e x t L s t > < a : e x t   u r i = " { D E 2 6 B 2 6 4 - 1 8 E C - 4 9 B 8 - 9 2 6 E - F 4 C 5 7 B B 1 8 C 8 3 } " > < a 1 6 : c r e a t i o n I d   x m l n s : a 1 6 = " h t t p : / / s c h e m a s . m i c r o s o f t . c o m / o f f i c e / d r a w i n g / 2 0 1 0 / m a i n "   i d = " { 2 6 E 6 9 B A 3 - D 4 6 3 - 4 C E 1 - B 8 C 3 - F 5 6 1 0 6 E 3 6 C 0 6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5 E 2 3 D F 7 0 - A F 9 3 - 4 E E A - 9 C 8 9 - D 8 2 7 3 6 8 C 9 2 1 3 } "   t y p e = " s l i d e n u m " / > < a : e n d P a r a R P r   d i r t y = " 0 "   l a n g = " e n - U S " / > < / a : p > < / p : t x B o d y > < / p : s p > < / p : s p T r e e > < p : e x t L s t > < p : e x t   u r i = " { 8 4 8 6 9 E 2 F - 4 3 9 4 - 4 0 2 6 - B D 1 9 - 4 B B 0 5 1 8 7 B B 1 0 } " > < p 1 4 : c r e a t i o n I d   x m l n s : p 1 4 = " h t t p : / / s c h e m a s . m i c r o s o f t . c o m / o f f i c e / p o w e r p o i n t / 2 0 1 0 / m a i n "   v a l = " 1 6 5 6 7 4 5 5 8 6 4 2 1 " / > < / p : e x t > < / p : e x t L s t > < / p : c S l d > < p : c l r M a p O v r > < a : m a s t e r C l r M a p p i n g / > < / p : c l r M a p O v r > < / p : s l d >
</file>

<file path=ppt/slides/slide2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D 5 0 2 8 3 0 3 - 2 7 2 E - 4 6 D C - 8 8 6 A - 2 F 1 1 4 A 9 1 9 C 0 5 } " > < a 1 6 : c r e a t i o n I d   x m l n s : a 1 6 = " h t t p : / / s c h e m a s . m i c r o s o f t . c o m / o f f i c e / d r a w i n g / 2 0 1 0 / m a i n "   i d = " { 4 6 6 3 2 A F 5 - 0 7 6 6 - 4 F D 9 - 9 6 F 1 - 9 6 7 B 1 3 8 D 1 9 5 D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7 7 3 F 1 A 7 1 - 4 9 D A - 4 1 0 7 - 9 8 E 4 - B 7 8 8 6 3 F 1 A 2 9 D } " > < a 1 6 : c r e a t i o n I d   x m l n s : a 1 6 = " h t t p : / / s c h e m a s . m i c r o s o f t . c o m / o f f i c e / d r a w i n g / 2 0 1 0 / m a i n "   i d = " { 4 C C 8 7 1 8 7 - 1 3 D E - 4 8 9 5 - 8 0 7 9 - 6 D 5 5 C D A D 3 0 D 3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3 6 5 "   s z = " 2 0 0 0 " > < a : s o l i d F i l l > < a : s c h e m e C l r   v a l = " t x 1 " / > < / a : s o l i d F i l l > < / a : r P r > < a : t > T o t a l   < / a : t > < / a : r > < a : r > < a : r P r   d i r t y = " 0 "   l a n g = " e n - U S "   s p c = " - 2 8 5 "   s z = " 2 0 0 0 " > < a : s o l i d F i l l > < a : s c h e m e C l r   v a l = " t x 1 " / > < / a : s o l i d F i l l > < / a : r P r > < a : t > N u m b e r   < / a : t > < / a : r > < a : r > < a : r P r   d i r t y = " 0 "   l a n g = " e n - U S "   s p c = " - 7 5 "   s z = " 2 0 0 0 " > < a : s o l i d F i l l > < a : s c h e m e C l r   v a l = " t x 1 " / > < / a : s o l i d F i l l > < / a : r P r > < a : t > o f   < / a : t > < / a : r > < a : r > < a : r P r   d i r t y = " 0 "   l a n g = " e n - U S "   s p c = " - 5 4 0 "   s z = " 2 0 0 0 " > < a : s o l i d F i l l > < a : s c h e m e C l r   v a l = " t x 1 " / > < / a : s o l i d F i l l > < / a : r P r > < a : t > E a c h   < / a : t > < / a : r > < a : r > < a : r P r   d i r t y = " 0 "   l a n g = " e n - U S "   s p c = " - 2 7 5 "   s z = " 2 0 0 0 " > < a : s o l i d F i l l > < a : s c h e m e C l r   v a l = " t x 1 " / > < / a : s o l i d F i l l > < / a : r P r > < a : t > M i s s i o n < / a : t > < / a : r > < a : r > < a : r P r   d i r t y = " 0 "   l a n g = " e n - U S "   s p c = " - 8 9 4 "   s z = " 2 0 0 0 " > < a : s o l i d F i l l > < a : s c h e m e C l r   v a l = " t x 1 " / > < / a : s o l i d F i l l > < / a : r P r > < a : t >   < / a : t > < / a : r > < a : r > < a : r P r   d i r t y = " 0 "   l a n g = " e n - U S "   s p c = " - 3 2 0 "   s z = " 2 0 0 0 " > < a : s o l i d F i l l > < a : s c h e m e C l r   v a l = " t x 1 " / > < / a : s o l i d F i l l > < / a : r P r > < a : t > O u t c o m e < / a : t > < / a : r > < a : e n d P a r a R P r   d i r t y = " 0 "   l a n g = " e n - U S "   s p c = " - 3 2 0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4 " > < a : e x t L s t > < a : e x t   u r i = " { C 0 0 2 E 1 5 F - 1 F 9 D - 4 A 8 7 - B A A 7 - 2 E 0 8 E 1 3 5 0 E 1 9 } " > < a 1 6 : c r e a t i o n I d   x m l n s : a 1 6 = " h t t p : / / s c h e m a s . m i c r o s o f t . c o m / o f f i c e / d r a w i n g / 2 0 1 0 / m a i n "   i d = " { D 3 D F C 0 3 8 - 5 0 6 6 - 4 D 3 8 - B F 3 C - D A C 7 3 E 4 7 7 D A 8 } " / > < / a : e x t > < / a : e x t L s t > < / p : c N v P r > < p : c N v S p P r   t x B o x = " 1 " / > < p : n v P r / > < / p : n v S p P r > < p : s p P r > < a : x f r m   r o t = " 0 " > < a : o f f   x = " 5 4 0 8 7 7 1 "   y = " 1 5 2 3 2 3 7 " / > < a : e x t   c x = " 2 7 8 7 0 1 5 "   c y = " 3 0 9 3 0 6 2 " / > < / a : x f r m > < a : p r s t G e o m   p r s t = " r e c t " > < a : a v L s t / > < / a : p r s t G e o m > < / p : s p P r > < p : t x B o d y > < a : b o d y P r   b I n s = " 0 "   l I n s = " 0 "   r I n s = " 0 "   r t l C o l = " 0 "   t I n s = " 1 3 3 3 5 "   v e r t = " h o r z "   w r a p = " s q u a r e " > < a : s p A u t o F i t / > < / a : b o d y P r > < a : l s t S t y l e / > < a : p > < a : p P r   m a r L = " 1 2 7 0 0 " > < a : l n S p c > < a : s p c P t s   v a l = " 2 3 0 5 " / > < / a : l n S p c > < a : s p c B e f > < a : s p c P t s   v a l = " 1 0 5 " / > < / a : s p c B e f > < / a : p P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 T h i s 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 q u e r y 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 r e t u r n s 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  < / a : t > < / a : r > < a : r > < a : r P r   d i r t y = " 0 "   l a n g = " e n - U S "   s p c = " - 1 5 "   s z = " 1 2 0 0 " > < a : s o l i d F i l l > < a : s r g b C l r   v a l = " 4 0 4 0 4 0 " / > < / a : s o l i d F i l l > < a : l a t i n   t y p e f a c e = " C a r l i t o " / > < / a : r P r > < a : t > c o u n t 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 o f < / a : t > < / a : r > < a : r > < a : r P r   d i r t y = " 0 "   l a n g = " e n - U S "   s p c = " - 1 4 0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 e a c h < / a : t > < / a : r > < / a : p > < a : p > < a : p P r   m a r L = " 1 2 7 0 0 " > < a : l n S p c > < a : s p c P t s   v a l = " 2 3 0 5 " / > < / a : l n S p c > < / a : p P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 m i s s i o n < / a : t > < / a : r > < a : r > < a : r P r   d i r t y = " 0 "   l a n g = " e n - U S "   s p c = " - 1 0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1 5 "   s z = " 1 2 0 0 " > < a : s o l i d F i l l > < a : s r g b C l r   v a l = " 4 0 4 0 4 0 " / > < / a : s o l i d F i l l > < a : l a t i n   t y p e f a c e = " C a r l i t o " / > < / a : r P r > < a : t > o u t c o m e . < / a : t > < / a : r > < / a : p > < a : p > < a : p P r   m a r L = " 1 2 7 0 0 "   m a r R = " 8 3 8 2 0 " > < a : l n S p c > < a : s p c P t s   v a l = " 2 2 0 0 " / > < / a : l n S p c > < a : s p c B e f > < a : s p c P t s   v a l = " 1 4 4 0 " / > < / a : s p c B e f > < / a : p P r > < a : r > < a : r P r   d i r t y = " 0 "   e r r = " 1 "   l a n g = " e n - U S "   s z = " 1 2 0 0 " > < a : s o l i d F i l l > < a : s r g b C l r   v a l = " 4 0 4 0 4 0 " / > < / a : s o l i d F i l l > < a : l a t i n   t y p e f a c e = " C a r l i t o " / > < / a : r P r > < a : t > S p a c e X 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 a p p e a r s 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 t o 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 a c h i e v e 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 i t s  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 m i s s i o n 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 o u t c o m e 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 n e a r l y 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 9 9 % 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 o f < / a : t > < / a : r > < a : r > < a : r P r   d i r t y = " 0 "   l a n g = " e n - U S "   s p c = " - 1 0 0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 t h e  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 t i m e . < / a : t > < / a : r > < / a : p > < a : p > < a : p P r   m a r L = " 1 2 7 0 0 " > < a : l n S p c > < a : s p c P t s   v a l = " 2 3 0 5 " / > < / a : l n S p c > < a : s p c B e f > < a : s p c P t s   v a l = " 1 1 5 0 " / > < / a : s p c B e f > < / a : p P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 T h i s 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 m e a n s 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 t h a t 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 m o s t 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 o f   t h e < / a : t > < / a : r > < a : r > < a : r P r   d i r t y = " 0 "   l a n g = " e n - U S "   s p c = " - 8 5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 l a n d i n g < / a : t > < / a : r > < / a : p > < a : p > < a : p P r   m a r L = " 1 2 7 0 0 " > < a : l n S p c > < a : s p c P t s   v a l = " 2 3 0 5 " / > < / a : l n S p c > < / a : p P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 f a i l u r e s   a r e < / a : t > < / a : r > < a : r > < a : r P r   d i r t y = " 0 "   l a n g = " e n - U S "   s p c = " 4 0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 i n t e n d e d . < / a : t > < / a : r > < / a : p > < a : p > < a : p P r   m a r L = " 1 2 7 0 0 "   m a r R = " 3 3 7 1 8 5 " > < a : l n S p c > < a : s p c P t s   v a l = " 2 2 0 0 " / > < / a : l n S p c > < a : s p c B e f > < a : s p c P t s   v a l = " 1 4 4 0 " / > < / a : s p c B e f > < / a : p P r > < a : r > < a : r P r   d i r t y = " 0 "   l a n g = " e n - U S "   s p c = " - 4 0 "   s z = " 1 2 0 0 " > < a : s o l i d F i l l > < a : s r g b C l r   v a l = " 4 0 4 0 4 0 " / > < / a : s o l i d F i l l > < a : l a t i n   t y p e f a c e = " C a r l i t o " / > < / a : r P r > < a : t > I n t e r e s t i n g l y , 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 o n e 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 l a u n c h 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 h a s 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 a n     u n c l e a r   < / a : t > < / a : r > < a : r > < a : r P r   d i r t y = " 0 "   l a n g = " e n - U S "   s p c = " - 1 0 "   s z = " 1 2 0 0 " > < a : s o l i d F i l l > < a : s r g b C l r   v a l = " 4 0 4 0 4 0 " / > < / a : s o l i d F i l l > < a : l a t i n   t y p e f a c e = " C a r l i t o " / > < / a : r P r > < a : t > p a y l o a d   < / a : t > < / a :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 s t a t u s 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 a n d  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 u n f o r t u n a t e l y 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 o n e 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 f a i l e d 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 i n < / a : t > < / a : r > < a : r > < a : r P r   d i r t y = " 0 "   l a n g = " e n - U S "   s p c = " - 4 0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1 5 "   s z = " 1 2 0 0 " > < a : s o l i d F i l l > < a : s r g b C l r   v a l = " 4 0 4 0 4 0 " / > < / a : s o l i d F i l l > < a : l a t i n   t y p e f a c e = " C a r l i t o " / > < / a : r P r > < a : t > f l i g h t . < / a : t > < / a : r > < a : e n d P a r a R P r   d i r t y = " 0 "   l a n g = " e n - U S "   s p c = " - 1 5 "   s z = " 1 2 0 0 " > < a : s o l i d F i l l > < a : s r g b C l r   v a l = " 4 0 4 0 4 0 " / > < / a : s o l i d F i l l > < a : l a t i n   t y p e f a c e = " C a r l i t o " / > < / a : e n d P a r a R P r > < / a : p > < / p : t x B o d y > < / p : s p > < p : s p > < p : n v S p P r > < p : c N v P r   i d = " 5 "   n a m e = " o b j e c t   5 " > < a : e x t L s t > < a : e x t   u r i = " { 2 C 7 3 8 A 7 E - B C D F - 4 3 E C - A C 9 0 - 1 1 2 E 5 8 D A E A F 9 } " > < a 1 6 : c r e a t i o n I d   x m l n s : a 1 6 = " h t t p : / / s c h e m a s . m i c r o s o f t . c o m / o f f i c e / d r a w i n g / 2 0 1 0 / m a i n "   i d = " { D B 9 3 E C B F - C 7 7 4 - 4 3 4 E - A 8 7 5 - D 0 3 F A 3 9 9 9 8 4 1 } " / > < / a : e x t > < / a : e x t L s t > < / p : c N v P r > < p : c N v S p P r / > < p : n v P r / > < / p : n v S p P r > < p : s p P r > < a : x f r m   r o t = " 0 " > < a : o f f   x = " 9 6 6 9 7 7 "   y = " 1 5 2 0 1 9 0 " / > < a : e x t   c x = " 3 8 5 4 1 9 6 "   c y = " 2 5 8 0 8 9 3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b j e c t   6 " > < a : e x t L s t > < a : e x t   u r i = " { 4 1 3 E 3 3 1 3 - C 4 F 8 - 4 4 B 8 - A 9 6 A - 6 7 C 7 3 6 0 A 5 2 C F } " > < a 1 6 : c r e a t i o n I d   x m l n s : a 1 6 = " h t t p : / / s c h e m a s . m i c r o s o f t . c o m / o f f i c e / d r a w i n g / 2 0 1 0 / m a i n "   i d = " { 4 1 B D A 8 1 F - D F 0 A - 4 B 2 5 - A F 2 2 - E 9 A D D 7 6 7 3 A 6 1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8 6 D 3 C 3 2 9 - 0 9 1 5 - 4 E F 4 - B 7 6 3 - F 4 2 6 5 7 B 0 7 5 2 0 } "   t y p e = " s l i d e n u m " / > < a : e n d P a r a R P r   d i r t y = " 0 "   l a n g = " e n - U S " / > < / a : p > < / p : t x B o d y > < / p : s p > < / p : s p T r e e > < p : e x t L s t > < p : e x t   u r i = " { 5 2 2 5 3 A 9 2 - F 5 1 0 - 4 4 A 6 - A B 9 2 - C 3 6 0 5 7 7 B 7 B 6 7 } " > < p 1 4 : c r e a t i o n I d   x m l n s : p 1 4 = " h t t p : / / s c h e m a s . m i c r o s o f t . c o m / o f f i c e / p o w e r p o i n t / 2 0 1 0 / m a i n "   v a l = " 1 6 5 6 7 4 5 5 8 6 4 2 4 " / > < / p : e x t > < / p : e x t L s t > < / p : c S l d > < p : c l r M a p O v r > < a : m a s t e r C l r M a p p i n g / > < / p : c l r M a p O v r > < / p : s l d >
</file>

<file path=ppt/slides/slide2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3 0 2 5 0 7 9 A - 4 B F B - 4 B E 7 - 9 C 8 8 - D C E C 9 F C A 5 A 6 F } " > < a 1 6 : c r e a t i o n I d   x m l n s : a 1 6 = " h t t p : / / s c h e m a s . m i c r o s o f t . c o m / o f f i c e / d r a w i n g / 2 0 1 0 / m a i n "   i d = " { 8 4 3 6 A 5 6 5 - E C 5 5 - 4 9 8 5 - 9 0 A 8 - A 0 A 1 5 2 4 7 1 9 D 4 } " / > < / a : e x t > < / a : e x t L s t > < / p : c N v P r > < p : c N v S p P r / > < p : n v P r / > < / p : n v S p P r > < p : s p P r > < a : x f r m   r o t = " 0 " > < a : o f f   x = " 6 2 8 6 5 0 "   y = " 1 3 1 6 7 3 5 " / > < a : e x t   c x = " 4 3 5 8 2 5 8 "   c y = " 3 6 6 4 4 5 7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7 2 2 5 7 9 5 4 - B 1 1 D - 4 2 3 3 - 9 C 9 4 - E 8 D 7 6 A 5 8 6 5 9 D } " > < a 1 6 : c r e a t i o n I d   x m l n s : a 1 6 = " h t t p : / / s c h e m a s . m i c r o s o f t . c o m / o f f i c e / d r a w i n g / 2 0 1 0 / m a i n "   i d = " { 3 4 4 8 4 7 0 C - E 8 C 2 - 4 1 1 4 - B 1 E 0 - 4 A 0 2 4 5 9 7 A F 7 D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o b j e c t   4 " > < a : e x t L s t > < a : e x t   u r i = " { 0 7 9 D 7 9 7 3 - E 6 2 D - 4 9 3 2 - 8 0 6 6 - B B A 3 E 3 7 8 8 8 0 D } " > < a 1 6 : c r e a t i o n I d   x m l n s : a 1 6 = " h t t p : / / s c h e m a s . m i c r o s o f t . c o m / o f f i c e / d r a w i n g / 2 0 1 0 / m a i n "   i d = " { 7 1 B F 7 D 8 8 - 2 5 2 1 - 4 D 0 7 - B F 0 C - 5 7 2 8 1 4 8 B 8 A 2 C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3 6 0 "   s z = " 2 0 0 0 " > < a : s o l i d F i l l > < a : s c h e m e C l r   v a l = " t x 1 " / > < / a : s o l i d F i l l > < / a : r P r > < a : t > B o o s t e r s   < / a : t > < / a : r > < a : r > < a : r P r   d i r t y = " 0 "   l a n g = " e n - U S "   s p c = " - 1 0 5 "   s z = " 2 0 0 0 " > < a : s o l i d F i l l > < a : s c h e m e C l r   v a l = " t x 1 " / > < / a : s o l i d F i l l > < / a : r P r > < a : t > t h a t   < / a : t > < / a : r > < a : r > < a : r P r   d i r t y = " 0 "   l a n g = " e n - U S "   s p c = " - 3 1 5 "   s z = " 2 0 0 0 " > < a : s o l i d F i l l > < a : s c h e m e C l r   v a l = " t x 1 " / > < / a : s o l i d F i l l > < / a : r P r > < a : t > C a r r i e d   < / a : t > < / a : r > < a : r > < a : r P r   d i r t y = " 0 "   l a n g = " e n - U S "   s p c = " - 2 8 5 "   s z = " 2 0 0 0 " > < a : s o l i d F i l l > < a : s c h e m e C l r   v a l = " t x 1 " / > < / a : s o l i d F i l l > < / a : r P r > < a : t > M a x i m u m < / a : t > < / a : r > < a : r > < a : r P r   d i r t y = " 0 "   l a n g = " e n - U S "   s p c = " - 9 1 9 "   s z = " 2 0 0 0 " > < a : s o l i d F i l l > < a : s c h e m e C l r   v a l = " t x 1 " / > < / a : s o l i d F i l l > < / a : r P r > < a : t >   < / a : t > < / a : r > < a : r > < a : r P r   d i r t y = " 0 "   l a n g = " e n - U S "   s p c = " - 4 3 4 "   s z = " 2 0 0 0 " > < a : s o l i d F i l l > < a : s c h e m e C l r   v a l = " t x 1 " / > < / a : s o l i d F i l l > < / a : r P r > < a : t > P a y l o a d < / a : t > < / a : r > < a : e n d P a r a R P r   d i r t y = " 0 "   l a n g = " e n - U S "   s p c = " - 4 3 4 "   s z = " 2 0 0 0 " > < a : s o l i d F i l l > < a : s c h e m e C l r   v a l = " t x 1 " / > < / a : s o l i d F i l l > < / a : e n d P a r a R P r > < / a : p > < / p : t x B o d y > < / p : s p > < p : s p > < p : n v S p P r > < p : c N v P r   i d = " 5 "   n a m e = " o b j e c t   6 " > < a : e x t L s t > < a : e x t   u r i = " { 7 C 4 0 6 5 9 D - 1 7 B D - 4 A 7 6 - B 1 4 5 - D 4 F 7 C 7 B 7 D 6 6 F } " > < a 1 6 : c r e a t i o n I d   x m l n s : a 1 6 = " h t t p : / / s c h e m a s . m i c r o s o f t . c o m / o f f i c e / d r a w i n g / 2 0 1 0 / m a i n "   i d = " { 8 4 D F 1 5 B 2 - B 7 5 C - 4 B 8 D - B B 3 C - F A E 8 B E 3 4 E 8 2 1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2 5 F C F E 5 F - 4 0 9 F - 4 1 A 4 - A 0 B D - 9 8 4 B 9 F 9 2 1 F E 9 } "   t y p e = " s l i d e n u m " / > < a : e n d P a r a R P r   d i r t y = " 0 "   l a n g = " e n - U S " / > < / a : p > < / p : t x B o d y > < / p : s p > < p : s p > < p : n v S p P r > < p : c N v P r   i d = " 6 "   n a m e = " o b j e c t   5 " > < a : e x t L s t > < a : e x t   u r i = " { E A 9 7 6 A 0 5 - 2 0 0 2 - 4 F A E - A 8 A 3 - 5 5 E 3 2 E F 3 D 1 7 7 } " > < a 1 6 : c r e a t i o n I d   x m l n s : a 1 6 = " h t t p : / / s c h e m a s . m i c r o s o f t . c o m / o f f i c e / d r a w i n g / 2 0 1 0 / m a i n "   i d = " { 1 5 6 F 9 D A C - 7 F 7 4 - 4 E 6 F - 9 B 8 6 - 8 F D 6 5 9 A 1 9 0 3 5 } " / > < / a : e x t > < / a : e x t L s t > < / p : c N v P r > < p : c N v S p P r   t x B o x = " 1 " / > < p : n v P r / > < / p : n v S p P r > < p : s p P r > < a : x f r m   r o t = " 0 " > < a : o f f   x = " 5 2 4 0 0 8 3 "   y = " 1 5 7 9 2 0 6 " / > < a : e x t   c x = " 3 3 8 7 0 9 0 "   c y = " 1 7 6 5 9 3 5 " / > < / a : x f r m > < a : p r s t G e o m   p r s t = " r e c t " > < a : a v L s t / > < / a : p r s t G e o m > < / p : s p P r > < p : t x B o d y > < a : b o d y P r   b I n s = " 0 "   l I n s = " 0 "   r I n s = " 0 "   r t l C o l = " 0 "   t I n s = " 4 3 1 8 0 "   v e r t = " h o r z "   w r a p = " s q u a r e " > < a : s p A u t o F i t / > < / a : b o d y P r > < a : l s t S t y l e / > < a : p > < a : p P r   m a r L = " 1 2 7 0 0 "   m a r R = " 5 0 8 0 " > < a : l n S p c > < a : s p c P c t   v a l = " 9 0 0 0 0 " / > < / a : l n S p c > < a : s p c B e f > < a : s p c P t s   v a l = " 3 4 0 " / > < / a : s p c B e f > < / a : p P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 T h i s   < / a : t > < / a : r > < a : r > < a : r P r   d i r t y = " 0 "   l a n g = " e n - U S "   s z = " 2 0 0 0 " > < a : s o l i d F i l l > < a : s r g b C l r   v a l = " 4 0 4 0 4 0 " / > < / a : s o l i d F i l l > < a : l a t i n   t y p e f a c e = " C a r l i t o " / > < / a : r P r > < a : t > q u e r y   < / a : t > < / a :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 r e t u r n s   < / a : t > < / a : r > < a : r > < a : r P r   d i r t y = " 0 "   l a n g = " e n - U S "   s z = " 2 0 0 0 " > < a : s o l i d F i l l > < a : s r g b C l r   v a l = " 4 0 4 0 4 0 " / > < / a : s o l i d F i l l > < a : l a t i n   t y p e f a c e = " C a r l i t o " / > < / a : r P r > < a : t > t h e   < / a : t > < / a : r > < a : r > < a : r P r   d i r t y = " 0 "   l a n g = " e n - U S "   s p c = " - 2 0 "   s z = " 2 0 0 0 " > < a : s o l i d F i l l > < a : s r g b C l r   v a l = " 4 0 4 0 4 0 " / > < / a : s o l i d F i l l > < a : l a t i n   t y p e f a c e = " C a r l i t o " / > < / a : r P r > < a : t > b o o s t e r   < / a : t > < / a : r > < a : r > < a : r P r   d i r t y = " 0 "   l a n g = " e n - U S "   s p c = " - 2 5 "   s z = " 2 0 0 0 " > < a : s o l i d F i l l > < a : s r g b C l r   v a l = " 4 0 4 0 4 0 " / > < / a : s o l i d F i l l > < a : l a t i n   t y p e f a c e = " C a r l i t o " / > < / a : r P r > < a : t > v e r s i o n s   < / a : t > < / a :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 t h a t     c a r r i e d   < / a : t > < / a : r > < a : r > < a : r P r   d i r t y = " 0 "   l a n g = " e n - U S "   s z = " 2 0 0 0 " > < a : s o l i d F i l l > < a : s r g b C l r   v a l = " 4 0 4 0 4 0 " / > < / a : s o l i d F i l l > < a : l a t i n   t y p e f a c e = " C a r l i t o " / > < / a : r P r > < a : t > t h e   < / a : t > < / a :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 h i g h e s t   < / a : t > < / a : r > < a : r > < a : r P r   d i r t y = " 0 "   l a n g = " e n - U S "   s p c = " - 1 0 "   s z = " 2 0 0 0 " > < a : s o l i d F i l l > < a : s r g b C l r   v a l = " 4 0 4 0 4 0 " / > < / a : s o l i d F i l l > < a : l a t i n   t y p e f a c e = " C a r l i t o " / > < / a : r P r > < a : t > p a y l o a d   < / a : t > < / a :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 m a s s   o f   < / a : t > < / a : r > < a : r > < a : r P r   d i r t y = " 0 "   l a n g = " e n - U S "   s z = " 2 0 0 0 " > < a : s o l i d F i l l > < a : s r g b C l r   v a l = " 4 0 4 0 4 0 " / > < / a : s o l i d F i l l > < a : l a t i n   t y p e f a c e = " C a r l i t o " / > < / a : r P r > < a : t > 1 5 6 0 0     k g . < / a : t > < / a : r > < / a : p > < a : p > < a : p P r   m a r L = " 1 2 7 0 0 "   m a r R = " 7 1 1 2 0 " > < a : l n S p c > < a : s p c P t s   v a l = " 2 2 0 0 " / > < / a : l n S p c > < a : s p c B e f > < a : s p c P t s   v a l = " 1 4 4 0 " / > < / a : s p c B e f > < / a : p P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 T h e s e   < / a : t > < / a : r > < a : r > < a : r P r   d i r t y = " 0 "   l a n g = " e n - U S "   s p c = " - 2 0 "   s z = " 2 0 0 0 " > < a : s o l i d F i l l > < a : s r g b C l r   v a l = " 4 0 4 0 4 0 " / > < / a : s o l i d F i l l > < a : l a t i n   t y p e f a c e = " C a r l i t o " / > < / a : r P r > < a : t > b o o s t e r   < / a : t > < / a : r > < a : r > < a : r P r   d i r t y = " 0 "   l a n g = " e n - U S "   s p c = " - 2 5 "   s z = " 2 0 0 0 " > < a : s o l i d F i l l > < a : s r g b C l r   v a l = " 4 0 4 0 4 0 " / > < / a : s o l i d F i l l > < a : l a t i n   t y p e f a c e = " C a r l i t o " / > < / a : r P r > < a : t > v e r s i o n s   < / a : t > < / a : r > < a : r > < a : r P r   d i r t y = " 0 "   l a n g = " e n - U S "   s p c = " - 2 0 "   s z = " 2 0 0 0 " > < a : s o l i d F i l l > < a : s r g b C l r   v a l = " 4 0 4 0 4 0 " / > < / a : s o l i d F i l l > < a : l a t i n   t y p e f a c e = " C a r l i t o " / > < / a : r P r > < a : t > a r e   < / a : t > < / a : r > < a : r > < a : r P r   d i r t y = " 0 "   l a n g = " e n - U S "   s p c = " - 1 5 "   s z = " 2 0 0 0 " > < a : s o l i d F i l l > < a : s r g b C l r   v a l = " 4 0 4 0 4 0 " / > < / a : s o l i d F i l l > < a : l a t i n   t y p e f a c e = " C a r l i t o " / > < / a : r P r > < a : t > v e r y   < / a : t > < / a :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 s i m i l a r   < / a : t > < / a : r > < a : r > < a : r P r   d i r t y = " 0 "   l a n g = " e n - U S "   s z = " 2 0 0 0 " > < a : s o l i d F i l l > < a : s r g b C l r   v a l = " 4 0 4 0 4 0 " / > < / a : s o l i d F i l l > < a : l a t i n   t y p e f a c e = " C a r l i t o " / > < / a : r P r > < a : t > a n d     a l l   < / a : t > < / a : r > < a : r > < a : r P r   d i r t y = " 0 "   l a n g = " e n - U S "   s p c = " - 2 0 "   s z = " 2 0 0 0 " > < a : s o l i d F i l l > < a : s r g b C l r   v a l = " 4 0 4 0 4 0 " / > < / a : s o l i d F i l l > < a : l a t i n   t y p e f a c e = " C a r l i t o " / > < / a : r P r > < a : t > a r e   < / a : t > < / a :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 o f   < / a : t > < / a : r > < a : r > < a : r P r   d i r t y = " 0 "   l a n g = " e n - U S "   s z = " 2 0 0 0 " > < a : s o l i d F i l l > < a : s r g b C l r   v a l = " 4 0 4 0 4 0 " / > < / a : s o l i d F i l l > < a : l a t i n   t y p e f a c e = " C a r l i t o " / > < / a : r P r > < a : t > t h e   F 9   B 5   < / a : t > < / a :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 B 1 0 x x . x < / a : t > < / a : r > < a : r > < a : r P r   d i r t y = " 0 "   l a n g = " e n - U S "   s p c = " - 1 4 0 "   s z = " 2 0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4 5 "   s z = " 2 0 0 0 " > < a : s o l i d F i l l > < a : s r g b C l r   v a l = " 4 0 4 0 4 0 " / > < / a : s o l i d F i l l > < a : l a t i n   t y p e f a c e = " C a r l i t o " / > < / a : r P r > < a : t > v a r i e t y . < / a : t > < / a : r > < / a : p > < a : p > < a : p P r   m a r L = " 1 2 7 0 0 "   m a r R = " 2 7 3 0 5 " > < a : l n S p c > < a : s p c P t s   v a l = " 2 2 1 0 " / > < / a : l n S p c > < a : s p c B e f > < a : s p c P t s   v a l = " 1 3 9 5 " / > < / a : s p c B e f > < / a : p P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 T h i s   < / a : t > < / a : r > < a : r > < a : r P r   d i r t y = " 0 "   l a n g = " e n - U S "   s p c = " - 2 5 "   s z = " 2 0 0 0 " > < a : s o l i d F i l l > < a : s r g b C l r   v a l = " 4 0 4 0 4 0 " / > < / a : s o l i d F i l l > < a : l a t i n   t y p e f a c e = " C a r l i t o " / > < / a : r P r > < a : t > l i k e l y   < / a : t > < / a : r > < a : r > < a : r P r   d i r t y = " 0 "   l a n g = " e n - U S "   s p c = " - 2 0 "   s z = " 2 0 0 0 " > < a : s o l i d F i l l > < a : s r g b C l r   v a l = " 4 0 4 0 4 0 " / > < / a : s o l i d F i l l > < a : l a t i n   t y p e f a c e = " C a r l i t o " / > < / a : r P r > < a : t > i n d i c a t e s   < / a : t > < / a : r > < a : r > < a : r P r   d i r t y = " 0 "   l a n g = " e n - U S "   s p c = " - 1 0 "   s z = " 2 0 0 0 " > < a : s o l i d F i l l > < a : s r g b C l r   v a l = " 4 0 4 0 4 0 " / > < / a : s o l i d F i l l > < a : l a t i n   t y p e f a c e = " C a r l i t o " / > < / a : r P r > < a : t > p a y l o a d   < / a : t > < / a :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 m a s s   < / a : t > < / a : r > < a : r > < a : r P r   d i r t y = " 0 "   l a n g = " e n - U S "   s p c = " - 2 5 "   s z = " 2 0 0 0 " > < a : s o l i d F i l l > < a : s r g b C l r   v a l = " 4 0 4 0 4 0 " / > < / a : s o l i d F i l l > < a : l a t i n   t y p e f a c e = " C a r l i t o " / > < / a : r P r > < a : t > c o r r e l a t e s     < / a : t > < / a :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 w i t h   < / a : t > < / a : r > < a : r > < a : r P r   d i r t y = " 0 "   l a n g = " e n - U S "   s z = " 2 0 0 0 " > < a : s o l i d F i l l > < a : s r g b C l r   v a l = " 4 0 4 0 4 0 " / > < / a : s o l i d F i l l > < a : l a t i n   t y p e f a c e = " C a r l i t o " / > < / a : r P r > < a : t > t h e   < / a : t > < / a : r > < a : r > < a : r P r   d i r t y = " 0 "   l a n g = " e n - U S "   s p c = " - 2 0 "   s z = " 2 0 0 0 " > < a : s o l i d F i l l > < a : s r g b C l r   v a l = " 4 0 4 0 4 0 " / > < / a : s o l i d F i l l > < a : l a t i n   t y p e f a c e = " C a r l i t o " / > < / a : r P r > < a : t > b o o s t e r   < / a : t > < / a : r > < a : r > < a : r P r   d i r t y = " 0 "   l a n g = " e n - U S "   s p c = " - 2 5 "   s z = " 2 0 0 0 " > < a : s o l i d F i l l > < a : s r g b C l r   v a l = " 4 0 4 0 4 0 " / > < / a : s o l i d F i l l > < a : l a t i n   t y p e f a c e = " C a r l i t o " / > < / a : r P r > < a : t > v e r s i o n   < / a : t > < / a :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 t h a t   i s < / a : t > < / a : r > < a : r > < a : r P r   d i r t y = " 0 "   l a n g = " e n - U S "   s p c = " 1 5 "   s z = " 2 0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5 "   s z = " 2 0 0 0 " > < a : s o l i d F i l l > < a : s r g b C l r   v a l = " 4 0 4 0 4 0 " / > < / a : s o l i d F i l l > < a : l a t i n   t y p e f a c e = " C a r l i t o " / > < / a : r P r > < a : t > u s e d . < / a : t > < / a : r > < a : e n d P a r a R P r   d i r t y = " 0 "   l a n g = " e n - U S "   s p c = " - 5 "   s z = " 2 0 0 0 " > < a : s o l i d F i l l > < a : s r g b C l r   v a l = " 4 0 4 0 4 0 " / > < / a : s o l i d F i l l > < a : l a t i n   t y p e f a c e = " C a r l i t o " / > < / a : e n d P a r a R P r > < / a : p > < / p : t x B o d y > < / p : s p > < / p : s p T r e e > < p : e x t L s t > < p : e x t   u r i = " { A 0 7 5 E 9 0 2 - E 7 5 9 - 4 1 3 F - B F 8 0 - 4 1 9 A 2 1 6 5 4 2 5 A } " > < p 1 4 : c r e a t i o n I d   x m l n s : p 1 4 = " h t t p : / / s c h e m a s . m i c r o s o f t . c o m / o f f i c e / p o w e r p o i n t / 2 0 1 0 / m a i n "   v a l = " 1 6 5 6 7 4 5 5 8 6 4 2 8 " / > < / p : e x t > < / p : e x t L s t > < / p : c S l d > < p : c l r M a p O v r > < a : m a s t e r C l r M a p p i n g / > < / p : c l r M a p O v r > < / p : s l d >
</file>

<file path=ppt/slides/slide2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3 2 F 3 B 4 C 5 - 4 9 E 5 - 4 7 B 5 - 8 9 3 3 - 7 E E 0 9 B 8 7 2 4 3 2 } " > < a 1 6 : c r e a t i o n I d   x m l n s : a 1 6 = " h t t p : / / s c h e m a s . m i c r o s o f t . c o m / o f f i c e / d r a w i n g / 2 0 1 0 / m a i n "   i d = " { C B 6 C 7 E F B - 4 A 1 6 - 4 9 5 1 - A C 1 4 - A 0 C 6 4 B 9 3 0 D 8 5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E 2 A F 5 2 A A - 2 0 0 4 - 4 F 9 6 - 8 9 2 F - E 6 4 B A 0 3 5 E D F 3 } " > < a 1 6 : c r e a t i o n I d   x m l n s : a 1 6 = " h t t p : / / s c h e m a s . m i c r o s o f t . c o m / o f f i c e / d r a w i n g / 2 0 1 0 / m a i n "   i d = " { 1 E 5 A F 7 0 9 - E 7 2 2 - 4 8 7 C - A C E 3 - 9 B 3 7 4 0 9 1 D 8 9 1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2 9 1 6 7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3 0 5 "   s z = " 2 0 0 0 " > < a : s o l i d F i l l > < a : s c h e m e C l r   v a l = " t x 1 " / > < / a : s o l i d F i l l > < / a : r P r > < a : t > 2 0 1 5   < / a : t > < / a : r > < a : r > < a : r P r   d i r t y = " 0 "   l a n g = " e n - U S "   s p c = " - 3 7 0 "   s z = " 2 0 0 0 " > < a : s o l i d F i l l > < a : s c h e m e C l r   v a l = " t x 1 " / > < / a : s o l i d F i l l > < / a : r P r > < a : t > F a i l e d   < / a : t > < / a : r > < a : r > < a : r P r   d i r t y = " 0 "   l a n g = " e n - U S "   s p c = " - 3 2 0 "   s z = " 2 0 0 0 " > < a : s o l i d F i l l > < a : s c h e m e C l r   v a l = " t x 1 " / > < / a : s o l i d F i l l > < / a : r P r > < a : t > D r o n e   < / a : t > < / a : r > < a : r > < a : r P r   d i r t y = " 0 "   l a n g = " e n - U S "   s p c = " - 4 0 9 "   s z = " 2 0 0 0 " > < a : s o l i d F i l l > < a : s c h e m e C l r   v a l = " t x 1 " / > < / a : s o l i d F i l l > < / a : r P r > < a : t > S h i p   < / a : t > < / a : r > < a : r > < a : r P r   d i r t y = " 0 "   l a n g = " e n - U S "   s p c = " - 3 7 0 "   s z = " 2 0 0 0 " > < a : s o l i d F i l l > < a : s c h e m e C l r   v a l = " t x 1 " / > < / a : s o l i d F i l l > < / a : r P r > < a : t > L a n d i n g < / a : t > < / a : r > < a : r > < a : r P r   d i r t y = " 0 "   l a n g = " e n - U S "   s p c = " - 6 9 5 "   s z = " 2 0 0 0 " > < a : s o l i d F i l l > < a : s c h e m e C l r   v a l = " t x 1 " / > < / a : s o l i d F i l l > < / a : r P r > < a : t >   < / a : t > < / a : r > < a : r > < a : r P r   d i r t y = " 0 "   l a n g = " e n - U S "   s p c = " - 4 5 5 "   s z = " 2 0 0 0 " > < a : s o l i d F i l l > < a : s c h e m e C l r   v a l = " t x 1 " / > < / a : s o l i d F i l l > < / a : r P r > < a : t > R e c o r d s < / a : t > < / a : r > < a : e n d P a r a R P r   d i r t y = " 0 "   l a n g = " e n - U S "   s p c = " - 4 5 5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4 " > < a : e x t L s t > < a : e x t   u r i = " { 2 0 5 3 A B 6 3 - 8 8 1 4 - 4 F E 3 - A 8 1 4 - 8 7 5 E 7 C B A 0 8 6 F } " > < a 1 6 : c r e a t i o n I d   x m l n s : a 1 6 = " h t t p : / / s c h e m a s . m i c r o s o f t . c o m / o f f i c e / d r a w i n g / 2 0 1 0 / m a i n "   i d = " { 0 7 7 D F 0 A 5 - 5 3 C 3 - 4 6 1 1 - B D A 4 - B 1 E B 4 9 9 8 F 2 2 B } " / > < / a : e x t > < / a : e x t L s t > < / p : c N v P r > < p : c N v S p P r   t x B o x = " 1 " / > < p : n v P r / > < / p : n v S p P r > < p : s p P r > < a : x f r m   r o t = " 0 " > < a : o f f   x = " 5 6 8 8 5 2 0 "   y = " 1 9 4 3 6 7 1 " / > < a : e x t   c x = " 2 9 8 7 5 1 5 "   c y = " 1 0 3 6 6 2 4 " / > < / a : x f r m > < a : p r s t G e o m   p r s t = " r e c t " > < a : a v L s t / > < / a : p r s t G e o m > < / p : s p P r > < p : t x B o d y > < a : b o d y P r   b I n s = " 0 "   l I n s = " 0 "   r I n s = " 0 "   r t l C o l = " 0 "   t I n s = " 4 3 1 8 0 "   v e r t = " h o r z "   w r a p = " s q u a r e " > < a : s p A u t o F i t / > < / a : b o d y P r > < a : l s t S t y l e / > < a : p > < a : p P r   m a r L = " 1 2 7 0 0 "   m a r R = " 5 0 8 0 " > < a : l n S p c > < a : s p c P c t   v a l = " 9 0 0 0 0 " / > < / a : l n S p c > < a : s p c B e f > < a : s p c P t s   v a l = " 3 4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 T h i s 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 q u e r y 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 r e t u r n s 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 M o n t h , < / a : t > < / a : r > < a : r > < a : r P r   d i r t y = " 0 "   l a n g = " e n - U S "   s p c = " - 1 4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 L a n d i n g  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 O u t c o m e ,   B o o s t e r 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 V e r s i o n , 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 P a y l o a d 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 M a s s 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 ( k g ) , 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 2 0 1 5     l a u n c h e s 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 w h e r e 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 s t a g e 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 1 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 f a i l e d 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 l a n d     o n 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 d r o n e < / a : t > < / a : r > < a : r > < a : r P r   d i r t y = " 0 "   l a n g = " e n - U S "   s p c = " - 8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 s h i p . < / a : t > < / a : r > < / a : p > < a : p > < a : p P r   m a r L = " 1 2 7 0 0 " > < a : l n S p c > < a : s p c P c t   v a l = " 1 0 0 0 0 0 " / > < / a : l n S p c > < a : s p c B e f > < a : s p c P t s   v a l = " 1 2 0 0 " / > < / a : s p c B e f > < / a : p P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 T h e r e   w e r e   t w o 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 s u c h < / a : t > < / a : r > < a : r > < a : r P r   d i r t y = " 0 "   l a n g = " e n - U S "   s p c = " - 5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 o c c u r r e n c e s . < / a : t > < / a : r > < a : e n d P a r a R P r   d i r t y = " 0 "   l a n g = " e n - U S "   s p c = " -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5 "   n a m e = " o b j e c t   5 " > < a : e x t L s t > < a : e x t   u r i = " { 9 3 A 3 0 D 6 6 - 5 9 7 8 - 4 D D 6 - B B 1 9 - 7 7 E E 6 E E 4 E 2 D A } " > < a 1 6 : c r e a t i o n I d   x m l n s : a 1 6 = " h t t p : / / s c h e m a s . m i c r o s o f t . c o m / o f f i c e / d r a w i n g / 2 0 1 0 / m a i n "   i d = " { 1 2 8 5 B 8 0 E - A C C C - 4 7 0 4 - 8 9 2 6 - 7 5 2 F 4 B 7 9 8 6 5 7 } " / > < / a : e x t > < / a : e x t L s t > < / p : c N v P r > < p : c N v S p P r / > < p : n v P r / > < / p : n v S p P r > < p : s p P r > < a : x f r m   r o t = " 0 " > < a : o f f   x = " 1 0 1 7 2 6 "   y = " 1 9 7 2 8 1 7 " / > < a : e x t   c x = " 5 4 7 9 5 4 1 "   c y = " 1 5 5 7 9 0 9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b j e c t   6 " > < a : e x t L s t > < a : e x t   u r i = " { D 1 0 7 B 2 4 2 - 8 F 6 4 - 4 1 0 F - A C 5 1 - 9 0 0 5 2 9 F 0 9 8 F B } " > < a 1 6 : c r e a t i o n I d   x m l n s : a 1 6 = " h t t p : / / s c h e m a s . m i c r o s o f t . c o m / o f f i c e / d r a w i n g / 2 0 1 0 / m a i n "   i d = " { 5 6 F 8 3 E 2 0 - D F F D - 4 B E C - 9 5 5 A - 2 8 8 D 7 6 A C E 2 0 4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5 9 9 E E C F 8 - 3 7 E 0 - 4 8 9 8 - 9 A B 3 - 3 D 0 2 2 E 2 A 9 3 1 C } "   t y p e = " s l i d e n u m " / > < a : e n d P a r a R P r   d i r t y = " 0 "   l a n g = " e n - U S " / > < / a : p > < / p : t x B o d y > < / p : s p > < / p : s p T r e e > < p : e x t L s t > < p : e x t   u r i = " { 2 C 4 F 6 8 F 8 - 5 3 2 E - 4 3 C 9 - B 5 B 0 - F B C 8 C 7 5 4 2 E 2 5 } " > < p 1 4 : c r e a t i o n I d   x m l n s : p 1 4 = " h t t p : / / s c h e m a s . m i c r o s o f t . c o m / o f f i c e / p o w e r p o i n t / 2 0 1 0 / m a i n "   v a l = " 1 6 5 6 7 4 5 5 8 6 4 3 1 " / > < / p : e x t > < / p : e x t L s t > < / p : c S l d > < p : c l r M a p O v r > < a : m a s t e r C l r M a p p i n g / > < / p : c l r M a p O v r > < / p : s l d >
</file>

<file path=ppt/slides/slide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E 6 A 2 8 B 5 B - 5 5 0 1 - 4 A 3 8 - A 4 4 A - 6 9 7 4 5 E C 2 A 5 C 0 } " > < a 1 6 : c r e a t i o n I d   x m l n s : a 1 6 = " h t t p : / / s c h e m a s . m i c r o s o f t . c o m / o f f i c e / d r a w i n g / 2 0 1 0 / m a i n "   i d = " { E 3 8 6 2 7 A 0 - 8 0 C 5 - 4 A E 2 - 9 1 C 1 - 9 C 6 D C A 9 F A D 9 B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1 1 6 4 0 5 " / > < a : e x t   c x = " 7 6 2 0 0 0 0 "   c y = " 9 3 1 3 4 5 " / > < / a : x f r m > < a : p r s t G e o m   p r s t = " r e c t " > < a : a v L s t / > < / a : p r s t G e o m > < / p : s p P r > < p : t x B o d y > < a : b o d y P r   b I n s = " 0 "   l I n s = " 0 "   r I n s = " 0 "   r t l C o l = " 0 "   t I n s = " 6 2 6 6 1 8 "   v e r t = " h o r z "   w r a p = " s q u a r e " > < a : s p A u t o F i t / > < / a : b o d y P r > < a : l s t S t y l e / > < a : p > < a : p P r   m a r L = " 1 6 8 9 1 0 " > < a : l n S p c > < a : s p c P c t   v a l = " 1 0 0 0 0 0 " / > < / a : l n S p c > < a : s p c B e f > < a : s p c P t s   v a l = " 1 0 0 " / > < / a : s p c B e f > < / a : p P r > < a : r > < a : r P r   d i r t y = " 0 "   l a n g = " e n - U S "   s p c = " - 3 3 0 "   s z = " 2 0 0 0 "   u = " s n g " > < a : s o l i d F i l l > < a : s c h e m e C l r   v a l = " t x 1 " / > < / a : s o l i d F i l l > < / a : r P r > < a : t > E x e c u t i v e < / a : t > < / a : r > < a : r > < a : r P r   d i r t y = " 0 "   l a n g = " e n - U S "   s p c = " - 4 9 5 "   s z = " 2 0 0 0 "   u = " s n g " > < a : s o l i d F i l l > < a : s c h e m e C l r   v a l = " t x 1 " / > < / a : s o l i d F i l l > < / a : r P r > < a : t >   < / a : t > < / a : r > < a : r > < a : r P r   d i r t y = " 0 "   l a n g = " e n - U S "   s p c = " - 3 7 0 "   s z = " 2 0 0 0 "   u = " s n g " > < a : s o l i d F i l l > < a : s c h e m e C l r   v a l = " t x 1 " / > < / a : s o l i d F i l l > < / a : r P r > < a : t > S u m m a r y < / a : t > < / a : r > < a : e n d P a r a R P r   d i r t y = " 0 "   l a n g = " e n - U S "   s p c = " - 3 7 0 "   s z = " 2 0 0 0 "   u = " s n g " > < a : s o l i d F i l l > < a : s c h e m e C l r   v a l = " t x 1 " / > < / a : s o l i d F i l l > < / a : e n d P a r a R P r > < / a : p > < / p : t x B o d y > < / p : s p > < p : s p > < p : n v S p P r > < p : c N v P r   i d = " 3 "   n a m e = " o b j e c t   4 " > < a : e x t L s t > < a : e x t   u r i = " { 3 0 7 4 8 5 D E - 1 0 A D - 4 9 F 6 - 9 6 4 3 - 1 1 E E 1 7 A 3 C 0 0 5 } " > < a 1 6 : c r e a t i o n I d   x m l n s : a 1 6 = " h t t p : / / s c h e m a s . m i c r o s o f t . c o m / o f f i c e / d r a w i n g / 2 0 1 0 / m a i n "   i d = " { 7 8 D 1 0 9 6 A - 7 F 9 2 - 4 6 D 1 - B 9 9 F - 3 B 5 7 9 D A A 2 4 1 9 } " / > < / a : e x t > < / a : e x t L s t > < / p : c N v P r > < p : c N v S p P r   t x B o x = " 1 " / > < p : n v P r / > < / p : n v S p P r > < p : s p P r > < a : x f r m   r o t = " 0 " > < a : o f f   x = " 8 2 1 1 3 1 1 "   y = " 4 9 1 7 7 7 9 " / > < a : e x t   c x = " 1 0 8 5 8 5 "   c y = " 1 2 0 0 1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D F 1 A 4 E A 5 - 7 3 7 8 - 4 8 F 9 - A A 8 A - A 2 B F 5 0 A 0 C A E 0 } "   t y p e = " s l i d e n u m " / > < a : e n d P a r a R P r   d i r t y = " 0 "   l a n g = " e n - U S "   s z = " 1 0 5 0 " > < a : s o l i d F i l l > < a : s r g b C l r   v a l = " f f f f f f " / > < / a : s o l i d F i l l > < a : l a t i n   t y p e f a c e = " C a r l i t o " / > < / a : e n d P a r a R P r > < / a : p > < / p : t x B o d y > < / p : s p > < p : s p > < p : n v S p P r > < p : c N v P r   i d = " 4 "   n a m e = " o b j e c t   3 " > < a : e x t L s t > < a : e x t   u r i = " { 6 2 F F 8 2 5 9 - B 1 9 F - 4 6 1 1 - B F 2 5 - D E 9 D C E 9 7 7 B E E } " > < a 1 6 : c r e a t i o n I d   x m l n s : a 1 6 = " h t t p : / / s c h e m a s . m i c r o s o f t . c o m / o f f i c e / d r a w i n g / 2 0 1 0 / m a i n "   i d = " { E 2 7 6 B 8 1 A - 3 3 D A - 4 E B 1 - A 5 5 1 - 2 7 A 9 2 8 1 6 E D 9 2 } " / > < / a : e x t > < / a : e x t L s t > < / p : c N v P r > < p : c N v S p P r   t x B o x = " 1 " / > < p : n v P r / > < / p : n v S p P r > < p : s p P r > < a : x f r m   r o t = " 0 " > < a : o f f   x = " 7 6 5 2 0 0 "   y = " 1 6 6 5 1 5 9 " / > < a : e x t   c x = " 7 6 2 3 3 3 3 "   c y = " 2 6 9 2 4 9 8 " / > < / a : x f r m > < a : p r s t G e o m   p r s t = " r e c t " > < a : a v L s t / > < / a : p r s t G e o m > < / p : s p P r > < p : t x B o d y > < a : b o d y P r   b I n s = " 0 "   l I n s = " 0 "   r I n s = " 0 "   r t l C o l = " 0 "   t I n s = " 4 5 7 1 9 "   v e r t = " h o r z "   w r a p = " s q u a r e " > < a : s p A u t o F i t / > < / a : b o d y P r > < a : l s t S t y l e / > < a : p > < a : p P r   i n d e n t = " - 2 2 8 6 0 0 "   m a r L = " 2 4 1 3 0 0 "   m a r R = " 1 4 2 8 7 5 " > < a : l n S p c > < a : s p c P c t   v a l = " 9 0 0 0 0 " / > < / a : l n S p c > < a : s p c B e f > < a : s p c P t s   v a l = " 3 5 9 " / > < / a : s p c B e f > < a : b u F o n t   t y p e f a c e = " A r i a l " / > < a : b u C h a r   c h a r = " " " / > < / a : p P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 C o l l e c t e d   < / a : t > < / a : r > < a : r > < a : r P r   d i r t y = " 0 "   l a n g = " e n - U S "   s p c = " - 3 5 "   s z = " 1 6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 f r o m  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 p u b l i c   < / a : t > < / a : r > < a : r > < a : r P r   d i r t y = " 0 "   e r r = " 1 "   l a n g = " e n - U S "   s p c = " - 1 5 "   s z = " 1 6 0 0 " > < a : s o l i d F i l l > < a : s c h e m e C l r   v a l = " t x 1 " / > < / a : s o l i d F i l l > < a : l a t i n   t y p e f a c e = " C a r l i t o " / > < / a : r P r > < a : t > S p a c e X 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 A P I   a n d   < / a : t > < / a : r > < a : r > < a : r P r   d i r t y = " 0 "   e r r = " 1 "   l a n g = " e n - U S "   s p c = " - 1 0 "   s z = " 1 6 0 0 " > < a : s o l i d F i l l > < a : s c h e m e C l r   v a l = " t x 1 " / > < / a : s o l i d F i l l > < a : l a t i n   t y p e f a c e = " C a r l i t o " / > < / a : r P r > < a : t > S p a c e X < / a : t > < / a : r > < a : r > < a : r P r   d i r t y = " 0 "   l a n g = " e n - U S "   s p c = " - 1 0 "   s z = " 1 6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 W i k i p e d i a 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 p a g e .   < / a : t > < / a : r > < a : r > < a : r P r   d i r t y = " 0 "   l a n g = " e n - U S "   s p c = " - 2 5 "   s z = " 1 6 0 0 " > < a : s o l i d F i l l > < a : s c h e m e C l r   v a l = " t x 1 " / > < / a : s o l i d F i l l > < a : l a t i n   t y p e f a c e = " C a r l i t o " / > < / a : r P r > < a : t > C r e a t e d 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 l a b e l s  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 c o l u m n   < / a : t > < / a : r > < a : r > < a : r P r   d i r t y = " 0 "   l a n g = " e n - U S "   s p c = " - 3 5 "   s z = " 1 6 0 0 " > < a : s o l i d F i l l > < a : s c h e m e C l r   v a l = " t x 1 " / > < / a : s o l i d F i l l > < a : l a t i n   t y p e f a c e = " C a r l i t o " / > < / a : r P r > < a : t >  c l a s s  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 w h i c h   c l a s s i f i e s 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 l a n d i n g s . 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 E x p l o r e d   < / a : t > < / a : r > < a : r > < a : r P r   d i r t y = " 0 "   l a n g = " e n - U S "   s p c = " - 3 5 "   s z = " 1 6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1 0 "   s z = " 1 6 0 0 " > < a : s o l i d F i l l > < a : s c h e m e C l r   v a l = " t x 1 " / > < / a : s o l i d F i l l > < a : l a t i n   t y p e f a c e = " C a r l i t o " / > < / a : r P r > < a : t > u s i n g   < / a : t > < / a : r > < a : r > < a : r P r   d i r t y = " 0 "   l a n g = " e n - U S "   s z = " 1 6 0 0 " > < a : s o l i d F i l l > < a : s c h e m e C l r   v a l = " t x 1 " / > < / a : s o l i d F i l l > < a : l a t i n   t y p e f a c e = " C a r l i t o " / > < / a : r P r > < a : t > S Q L ,  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 v i s u a l i z a t i o n ,   < / a : t > < / a : r > < a : r > < a : r P r   d i r t y = " 0 "   e r r = " 1 "   l a n g = " e n - U S "   s p c = " - 2 5 "   s z = " 1 6 0 0 " > < a : s o l i d F i l l > < a : s c h e m e C l r   v a l = " t x 1 " / > < / a : s o l i d F i l l > < a : l a t i n   t y p e f a c e = " C a r l i t o " / > < / a : r P r > < a : t > f o l i u m < / a : t > < / a : r > < a : r > < a : r P r   d i r t y = " 0 "   l a n g = " e n - U S "   s p c = " - 2 5 "   s z = " 1 6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 m a p s , 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 d a s h b o a r d s .   < / a : t > < / a : r > < a : r > < a : r P r   d i r t y = " 0 "   l a n g = " e n - U S "   s p c = " - 2 5 "   s z = " 1 6 0 0 " > < a : s o l i d F i l l > < a : s c h e m e C l r   v a l = " t x 1 " / > < / a : s o l i d F i l l > < a : l a t i n   t y p e f a c e = " C a r l i t o " / > < / a : r P r > < a : t > G a t h e r e d   < / a : t > < / a : r > < a : r > < a : r P r   d i r t y = " 0 "   l a n g = " e n - U S "   s p c = " - 3 0 "   s z = " 1 6 0 0 " > < a : s o l i d F i l l > < a : s c h e m e C l r   v a l = " t x 1 " / > < / a : s o l i d F i l l > < a : l a t i n   t y p e f a c e = " C a r l i t o " / > < / a : r P r > < a : t > r e l e v a n t 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 c o l u m n s   < / a : t > < / a : r > < a : r > < a : r P r   d i r t y = " 0 "   l a n g = " e n - U S "   s p c = " - 3 0 "   s z = " 1 6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 b e   < / a : t > < / a : r > < a : r > < a : r P r   d i r t y = " 0 "   l a n g = " e n - U S "   s p c = " - 1 0 "   s z = " 1 6 0 0 " > < a : s o l i d F i l l > < a : s c h e m e C l r   v a l = " t x 1 " / > < / a : s o l i d F i l l > < a : l a t i n   t y p e f a c e = " C a r l i t o " / > < / a : r P r > < a : t > u s e d 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 a s     < / a : t > < / a : r > < a : r > < a : r P r   d i r t y = " 0 "   l a n g = " e n - U S "   s p c = " - 3 0 "   s z = " 1 6 0 0 " > < a : s o l i d F i l l > < a : s c h e m e C l r   v a l = " t x 1 " / > < / a : s o l i d F i l l > < a : l a t i n   t y p e f a c e = " C a r l i t o " / > < / a : r P r > < a : t > f e a t u r e s . 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 C h a n g e d 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 a l l   < / a : t > < / a : r > < a : r > < a : r P r   d i r t y = " 0 "   l a n g = " e n - U S "   s p c = " - 2 5 "   s z = " 1 6 0 0 " > < a : s o l i d F i l l > < a : s c h e m e C l r   v a l = " t x 1 " / > < / a : s o l i d F i l l > < a : l a t i n   t y p e f a c e = " C a r l i t o " / > < / a : r P r > < a : t > c a t e g o r i c a l 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 v a r i a b l e s   < / a : t > < / a : r > < a : r > < a : r P r   d i r t y = " 0 "   l a n g = " e n - U S "   s p c = " - 3 0 "   s z = " 1 6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 b i n a r y  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 u s i n g 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 o n e   h o t 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 e n c o d i n g .     < / a : t > < / a : r > < a : r > < a : r P r   d i r t y = " 0 "   l a n g = " e n - U S "   s p c = " - 2 5 "   s z = " 1 6 0 0 " > < a : s o l i d F i l l > < a : s c h e m e C l r   v a l = " t x 1 " / > < / a : s o l i d F i l l > < a : l a t i n   t y p e f a c e = " C a r l i t o " / > < / a : r P r > < a : t > S t a n d a r d i z e d   < / a : t > < / a : r > < a : r > < a : r P r   d i r t y = " 0 "   l a n g = " e n - U S "   s p c = " - 3 5 "   s z = " 1 6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 u s e d 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 G r i d S e a r c h C V   < / a : t > < / a : r > < a : r > < a : r P r   d i r t y = " 0 "   l a n g = " e n - U S "   s p c = " - 3 0 "   s z = " 1 6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 f i n d 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 b e s t   < / a : t > < / a : r > < a : r > < a : r P r   d i r t y = " 0 "   l a n g = " e n - U S "   s p c = " - 4 0 "   s z = " 1 6 0 0 " > < a : s o l i d F i l l > < a : s c h e m e C l r   v a l = " t x 1 " / > < / a : s o l i d F i l l > < a : l a t i n   t y p e f a c e = " C a r l i t o " / > < / a : r P r > < a : t > p a r a m e t e r s   < / a : t > < / a : r > < a : r > < a : r P r   d i r t y = " 0 "   l a n g = " e n - U S "   s p c = " - 3 5 "   s z = " 1 6 0 0 " > < a : s o l i d F i l l > < a : s c h e m e C l r   v a l = " t x 1 " / > < / a : s o l i d F i l l > < a : l a t i n   t y p e f a c e = " C a r l i t o " / > < / a : r P r > < a : t > f o r 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 m a c h i n e   l e a r n i n g     m o d e l s . 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 V i s u a l i z e   < / a : t > < / a : r > < a : r > < a : r P r   d i r t y = " 0 "   l a n g = " e n - U S "   s p c = " - 2 5 "   s z = " 1 6 0 0 " > < a : s o l i d F i l l > < a : s c h e m e C l r   v a l = " t x 1 " / > < / a : s o l i d F i l l > < a : l a t i n   t y p e f a c e = " C a r l i t o " / > < / a : r P r > < a : t > a c c u r a c y   s c o r e   < / a : t > < / a : r > < a : r > < a : r P r   d i r t y = " 0 "   l a n g = " e n - U S "   s z = " 1 6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 a l l < / a : t > < / a : r > < a : r > < a : r P r   d i r t y = " 0 "   l a n g = " e n - U S "   s p c = " - 4 0 "   s z = " 1 6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 m o d e l s . < / a : t > < / a : r > < / a : p > < a : p > < a : p P r > < a : l n S p c > < a : s p c P c t   v a l = " 1 0 0 0 0 0 " / > < / a : l n S p c > < a : b u C l r > < a : s r g b C l r   v a l = " b b 5 6 2 c " / > < / a : b u C l r > < a : b u F o n t   t y p e f a c e = " A r i a l " / > < a : b u C h a r   c h a r = " " " / > < / a : p P r > < a : r > < a : r P r   d i r t y = " 0 "   l a n g = " e n - U S "   s z = " 1 6 0 0 " > < a : s o l i d F i l l > < a : s c h e m e C l r   v a l = " t x 1 " / > < / a : s o l i d F i l l > < a : l a t i n   t y p e f a c e = " C a r l i t o " / > < / a : r P r > < a : t / > < / a : r > < / a : p > < a : p > < a : p P r   i n d e n t = " - 2 2 8 6 0 0 "   m a r L = " 2 4 1 3 0 0 "   m a r R = " 5 0 8 0 " > < a : l n S p c > < a : s p c P c t   v a l = " 9 0 0 0 0 " / > < / a : l n S p c > < a : s p c B e f > < a : s p c P t s   v a l = " 1 6 4 4 " / > < / a : s p c B e f > < a : b u F o n t   t y p e f a c e = " A r i a l " / > < a : b u C h a r   c h a r = " " " / > < / a : p P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 F o u r  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 m a c h i n e 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 l e a r n i n g   m o d e l s   < / a : t > < / a : r > < a : r > < a : r P r   d i r t y = " 0 "   l a n g = " e n - U S "   s p c = " - 2 5 "   s z = " 1 6 0 0 " > < a : s o l i d F i l l > < a : s c h e m e C l r   v a l = " t x 1 " / > < / a : s o l i d F i l l > < a : l a t i n   t y p e f a c e = " C a r l i t o " / > < / a : r P r > < a : t > w e r e 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 p r o d u c e d : 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 L o g i s t i c 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 R e g r e s s i o n ,  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 S u p p o r t   < / a : t > < / a : r > < a : r > < a : r P r   d i r t y = " 0 "   l a n g = " e n - U S "   s p c = " - 5 0 "   s z = " 1 6 0 0 " > < a : s o l i d F i l l > < a : s c h e m e C l r   v a l = " t x 1 " / > < / a : s o l i d F i l l > < a : l a t i n   t y p e f a c e = " C a r l i t o " / > < / a : r P r > < a : t > V e c t o r  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 M a c h i n e ,  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 D e c i s i o n   < / a : t > < / a : r > < a : r > < a : r P r   d i r t y = " 0 "   l a n g = " e n - U S "   s p c = " - 8 0 "   s z = " 1 6 0 0 " > < a : s o l i d F i l l > < a : s c h e m e C l r   v a l = " t x 1 " / > < / a : s o l i d F i l l > < a : l a t i n   t y p e f a c e = " C a r l i t o " / > < / a : r P r > < a : t > T r e e   < / a : t > < / a : r > < a : r > < a : r P r   d i r t y = " 0 "   l a n g = " e n - U S "   s p c = " - 4 5 "   s z = " 1 6 0 0 " > < a : s o l i d F i l l > < a : s c h e m e C l r   v a l = " t x 1 " / > < / a : s o l i d F i l l > < a : l a t i n   t y p e f a c e = " C a r l i t o " / > < / a : r P r > < a : t > C l a s s i f i e r , 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 a n d   K 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 N e a r e s t   N e i g h b o r s . 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 A l l 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 p r o d u c e d  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 s i m i l a r 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 r e s u l t s  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 w i t h   < / a : t > < / a : r > < a : r > < a : r P r   d i r t y = " 0 "   l a n g = " e n - U S "   s p c = " - 2 5 "   s z = " 1 6 0 0 " > < a : s o l i d F i l l > < a : s c h e m e C l r   v a l = " t x 1 " / > < / a : s o l i d F i l l > < a : l a t i n   t y p e f a c e = " C a r l i t o " / > < / a : r P r > < a : t > a c c u r a c y   < / a : t > < / a : r > < a : r > < a : r P r   d i r t y = " 0 "   l a n g = " e n - U S "   s p c = " - 4 5 "   s z = " 1 6 0 0 " > < a : s o l i d F i l l > < a : s c h e m e C l r   v a l = " t x 1 " / > < / a : s o l i d F i l l > < a : l a t i n   t y p e f a c e = " C a r l i t o " / > < / a : r P r > < a : t > r a t e   < / a : t > < / a : r > < a : r > < a : r P r   d i r t y = " 0 "   l a n g = " e n - U S "   s z = " 1 6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 a b o u t   8 3 . 3 3 % .   A l l   m o d e l s 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 o v e r   < / a : t > < / a : r > < a : r > < a : r P r   d i r t y = " 0 "   l a n g = " e n - U S "   s p c = " - 2 5 "   s z = " 1 6 0 0 " > < a : s o l i d F i l l > < a : s c h e m e C l r   v a l = " t x 1 " / > < / a : s o l i d F i l l > < a : l a t i n   t y p e f a c e = " C a r l i t o " / > < / a : r P r > < a : t > p r e d i c t e d 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 l a n d i n g s . 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 M o r e     < / a : t > < / a : r > < a : r > < a : r P r   d i r t y = " 0 "   l a n g = " e n - U S "   s p c = " - 3 5 "   s z = " 1 6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 i s   < / a : t > < / a : r > < a : r > < a : r P r   d i r t y = " 0 "   l a n g = " e n - U S "   s p c = " - 1 5 "   s z = " 1 6 0 0 " > < a : s o l i d F i l l > < a : s c h e m e C l r   v a l = " t x 1 " / > < / a : s o l i d F i l l > < a : l a t i n   t y p e f a c e = " C a r l i t o " / > < / a : r P r > < a : t > n e e d e d   < / a : t > < / a : r > < a : r > < a : r P r   d i r t y = " 0 "   l a n g = " e n - U S "   s p c = " - 3 5 "   s z = " 1 6 0 0 " > < a : s o l i d F i l l > < a : s c h e m e C l r   v a l = " t x 1 " / > < / a : s o l i d F i l l > < a : l a t i n   t y p e f a c e = " C a r l i t o " / > < / a : r P r > < a : t > f o r   < / a : t > < / a : r > < a : r > < a : r P r   d i r t y = " 0 "   l a n g = " e n - U S "   s p c = " - 4 0 "   s z = " 1 6 0 0 " > < a : s o l i d F i l l > < a : s c h e m e C l r   v a l = " t x 1 " / > < / a : s o l i d F i l l > < a : l a t i n   t y p e f a c e = " C a r l i t o " / > < / a : r P r > < a : t > b e t t e r 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 m o d e l   < / a : t > < / a : r > < a : r > < a : r P r   d i r t y = " 0 "   l a n g = " e n - U S "   s p c = " - 2 0 "   s z = " 1 6 0 0 " > < a : s o l i d F i l l > < a : s c h e m e C l r   v a l = " t x 1 " / > < / a : s o l i d F i l l > < a : l a t i n   t y p e f a c e = " C a r l i t o " / > < / a : r P r > < a : t > d e t e r m i n a t i o n   < / a : t > < / a : r > < a : r > < a : r P r   d i r t y = " 0 "   l a n g = " e n - U S "   s p c = " - 5 "   s z = " 1 6 0 0 " > < a : s o l i d F i l l > < a : s c h e m e C l r   v a l = " t x 1 " / > < / a : s o l i d F i l l > < a : l a t i n   t y p e f a c e = " C a r l i t o " / > < / a : r P r > < a : t > a n d < / a : t > < / a : r > < a : r > < a : r P r   d i r t y = " 0 "   l a n g = " e n - U S "   s p c = " 2 0 4 "   s z = " 1 6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0 "   s z = " 1 6 0 0 " > < a : s o l i d F i l l > < a : s c h e m e C l r   v a l = " t x 1 " / > < / a : s o l i d F i l l > < a : l a t i n   t y p e f a c e = " C a r l i t o " / > < / a : r P r > < a : t > a c c u r a c y . < / a : t > < / a : r > < a : e n d P a r a R P r   d i r t y = " 0 "   l a n g = " e n - U S "   s p c = " - 5 0 "   s z = " 1 6 0 0 " > < a : s o l i d F i l l > < a : s c h e m e C l r   v a l = " t x 1 " / > < / a : s o l i d F i l l > < a : l a t i n   t y p e f a c e = " C a r l i t o " / > < / a : e n d P a r a R P r > < / a : p > < / p : t x B o d y > < / p : s p > < / p : s p T r e e > < p : e x t L s t > < p : e x t   u r i = " { F E 5 3 1 D 9 F - 3 5 8 C - 4 7 C 9 - A E 2 E - D 7 3 5 9 9 4 7 1 9 D F } " > < p 1 4 : c r e a t i o n I d   x m l n s : p 1 4 = " h t t p : / / s c h e m a s . m i c r o s o f t . c o m / o f f i c e / p o w e r p o i n t / 2 0 1 0 / m a i n "   v a l = " 1 6 5 6 7 4 5 5 8 6 3 4 1 " / > < / p : e x t > < / p : e x t L s t > < / p : c S l d > < p : c l r M a p O v r > < a : m a s t e r C l r M a p p i n g / > < / p : c l r M a p O v r > < / p : s l d >
</file>

<file path=ppt/slides/slide3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7 F F 1 4 9 C 8 - 3 D 6 E - 4 7 9 3 - A 8 D C - 6 4 C 0 D 6 0 6 8 B E A } " > < a 1 6 : c r e a t i o n I d   x m l n s : a 1 6 = " h t t p : / / s c h e m a s . m i c r o s o f t . c o m / o f f i c e / d r a w i n g / 2 0 1 0 / m a i n "   i d = " { E 1 0 4 2 D F F - D 8 2 7 - 4 A 9 E - 8 1 D B - 0 7 4 C 8 6 0 7 3 A 8 6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2 F 5 D 9 D D F - 3 6 5 2 - 4 1 C 3 - 8 A B 9 - A 6 5 9 0 9 B C A 5 2 3 } " > < a 1 6 : c r e a t i o n I d   x m l n s : a 1 6 = " h t t p : / / s c h e m a s . m i c r o s o f t . c o m / o f f i c e / d r a w i n g / 2 0 1 0 / m a i n "   i d = " { 5 0 B 4 E F A 2 - E E 1 8 - 4 5 9 3 - 8 8 0 3 - E E 5 8 B F 5 7 A E 8 8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- 1 8 0 9 8 4 " / > < a : e x t   c x = " 7 6 2 0 0 0 0 "   c y = " 1 2 2 8 7 3 4 " / > < / a : x f r m > < a : p r s t G e o m   p r s t = " r e c t " > < a : a v L s t / > < / a : p r s t G e o m > < / p : s p P r > < p : t x B o d y > < a : b o d y P r   b I n s = " 0 "   l I n s = " 0 "   r I n s = " 0 "   r t l C o l = " 0 "   t I n s = " 1 1 1 1 2 4 "   v e r t = " h o r z "   w r a p = " s q u a r e " > < a : s p A u t o F i t / > < / a : b o d y P r > < a : l s t S t y l e / > < a : p > < a : p P r   m a r L = " 1 2 7 0 0 "   m a r R = " 5 0 8 0 " > < a : l n S p c > < a : s p c P t s   v a l = " 4 4 0 0 " / > < / a : l n S p c > < a : s p c B e f > < a : s p c P t s   v a l = " 8 7 5 " / > < / a : s p c B e f > < / a : p P r > < a : r > < a : r P r   d i r t y = " 0 "   l a n g = " e n - U S "   s p c = " - 3 8 0 "   s z = " 2 0 0 0 " > < a : s o l i d F i l l > < a : s c h e m e C l r   v a l = " t x 1 " / > < / a : s o l i d F i l l > < / a : r P r > < a : t > R a n k i n g   < / a : t > < / a : r > < a : r > < a : r P r   d i r t y = " 0 "   l a n g = " e n - U S "   s p c = " - 3 3 5 "   s z = " 2 0 0 0 " > < a : s o l i d F i l l > < a : s c h e m e C l r   v a l = " t x 1 " / > < / a : s o l i d F i l l > < / a : r P r > < a : t > C o u n t s   < / a : t > < / a : r > < a : r > < a : r P r   d i r t y = " 0 "   l a n g = " e n - U S "   s p c = " - 7 5 "   s z = " 2 0 0 0 " > < a : s o l i d F i l l > < a : s c h e m e C l r   v a l = " t x 1 " / > < / a : s o l i d F i l l > < / a : r P r > < a : t > o f   < / a : t > < / a : r > < a : r > < a : r P r   d i r t y = " 0 "   l a n g = " e n - U S "   s p c = " - 3 9 0 "   s z = " 2 0 0 0 " > < a : s o l i d F i l l > < a : s c h e m e C l r   v a l = " t x 1 " / > < / a : s o l i d F i l l > < / a : r P r > < a : t > S u c c e s s f u l < / a : t > < / a : r > < a : r > < a : r P r   d i r t y = " 0 "   l a n g = " e n - U S "   s p c = " - 8 4 4 "   s z = " 2 0 0 0 " > < a : s o l i d F i l l > < a : s c h e m e C l r   v a l = " t x 1 " / > < / a : s o l i d F i l l > < / a : r P r > < a : t >   < / a : t > < / a : r > < a : r > < a : r P r   d i r t y = " 0 "   l a n g = " e n - U S "   s p c = " - 3 7 0 "   s z = " 2 0 0 0 " > < a : s o l i d F i l l > < a : s c h e m e C l r   v a l = " t x 1 " / > < / a : s o l i d F i l l > < / a : r P r > < a : t > L a n d i n g s     < / a : t > < / a : r > < a : r > < a : r P r   d i r t y = " 0 "   l a n g = " e n - U S "   s p c = " - 2 9 0 "   s z = " 2 0 0 0 " > < a : s o l i d F i l l > < a : s c h e m e C l r   v a l = " t x 1 " / > < / a : s o l i d F i l l > < / a : r P r > < a : t > B e t w e e n   < / a : t > < / a : r > < a : r > < a : r P r   d i r t y = " 0 "   l a n g = " e n - U S "   s p c = " - 2 8 0 "   s z = " 2 0 0 0 " > < a : s o l i d F i l l > < a : s c h e m e C l r   v a l = " t x 1 " / > < / a : s o l i d F i l l > < / a : r P r > < a : t > 2 0 1 0 - 0 6 - 0 4   < / a : t > < / a : r > < a : r > < a : r P r   d i r t y = " 0 "   l a n g = " e n - U S "   s p c = " - 2 8 5 "   s z = " 2 0 0 0 " > < a : s o l i d F i l l > < a : s c h e m e C l r   v a l = " t x 1 " / > < / a : s o l i d F i l l > < / a : r P r > < a : t > a n d < / a : t > < / a : r > < a : r > < a : r P r   d i r t y = " 0 "   l a n g = " e n - U S "   s p c = " - 7 4 5 "   s z = " 2 0 0 0 " > < a : s o l i d F i l l > < a : s c h e m e C l r   v a l = " t x 1 " / > < / a : s o l i d F i l l > < / a : r P r > < a : t >   < / a : t > < / a : r > < a : r > < a : r P r   d i r t y = " 0 "   l a n g = " e n - U S "   s p c = " - 2 9 5 "   s z = " 2 0 0 0 " > < a : s o l i d F i l l > < a : s c h e m e C l r   v a l = " t x 1 " / > < / a : s o l i d F i l l > < / a : r P r > < a : t > 2 0 1 7 - 0 3 - 2 0 < / a : t > < / a : r > < a : e n d P a r a R P r   d i r t y = " 0 "   l a n g = " e n - U S "   s p c = " - 2 9 5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4 " > < a : e x t L s t > < a : e x t   u r i = " { 0 A E 8 A 3 2 B - 2 B 0 F - 4 3 A B - A E 0 B - 6 7 9 3 A 4 0 3 9 4 7 2 } " > < a 1 6 : c r e a t i o n I d   x m l n s : a 1 6 = " h t t p : / / s c h e m a s . m i c r o s o f t . c o m / o f f i c e / d r a w i n g / 2 0 1 0 / m a i n "   i d = " { 1 C 3 0 F 6 0 2 - 8 6 6 F - 4 F D 1 - A 2 0 0 - 1 8 D 8 C 5 F 3 A 6 8 9 } " / > < / a : e x t > < / a : e x t L s t > < / p : c N v P r > < p : c N v S p P r   t x B o x = " 1 " / > < p : n v P r / > < / p : n v S p P r > < p : s p P r > < a : x f r m   r o t = " 0 " > < a : o f f   x = " 5 1 9 2 4 5 8 "   y = " 1 6 9 2 5 9 1 " / > < a : e x t   c x = " 3 5 3 0 9 1 7 "   c y = " 1 6 1 2 2 7 7 " / > < / a : x f r m > < a : p r s t G e o m   p r s t = " r e c t " > < a : a v L s t / > < / a : p r s t G e o m > < / p : s p P r > < p : t x B o d y > < a : b o d y P r   b I n s = " 0 "   l I n s = " 0 "   r I n s = " 0 "   r t l C o l = " 0 "   t I n s = " 3 8 1 0 0 "   v e r t = " h o r z "   w r a p = " s q u a r e " > < a : s p A u t o F i t / > < / a : b o d y P r > < a : l s t S t y l e / > < a : p > < a : p P r   m a r L = " 1 2 7 0 0 "   m a r R = " 5 0 8 0 " > < a : l n S p c > < a : s p c P c t   v a l = " 9 1 0 0 0 " / > < / a : l n S p c > < a : s p c B e f > < a : s p c P t s   v a l = " 3 0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 T h i s 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 q u e r y 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 r e t u r n s 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 l i s t 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 s u c c e s s f u l < / a : t > < / a : r > < a : r > < a : r P r   d i r t y = " 0 "   l a n g = " e n - U S "   s p c = " - 1 2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    a n d 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 b e t w e e n 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 2 0 1 0 - 0 6 - 0 4   a n d   2 0 1 7 - 0 3 - 2 0  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 i n c l u s i v e l y . < / a : t > < / a : r > < / a : p > < a : p > < a : p P r   m a r L = " 1 2 7 0 0 "   m a r R = " 4 6 4 1 8 4 " > < a : l n S p c > < a : s p c P c t   v a l = " 9 1 0 0 0 " / > < / a : l n S p c > < a : s p c B e f > < a : s p c P t s   v a l = " 1 3 9 5 " / > < / a : s p c B e f > < / a : p P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 T h e r e 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 a r e   t w o 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 t y p e s 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 s u c c e s s f u l < / a : t > < / a : r > < a : r > < a : r P r   d i r t y = " 0 "   l a n g = " e n - U S "   s p c = " - 9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 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 o u t c o m e s :   d r o n e 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 s h i p 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 g r o u n d 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 p a d 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 l a n d i n g s . < / a : t > < / a : r > < / a : p > < a : p > < a : p P r   m a r L = " 1 2 7 0 0 "   m a r R = " 5 6 1 9 7 5 " > < a : l n S p c > < a : s p c P t s   v a l = " 2 3 0 0 " / > < / a : l n S p c > < a : s p c B e f > < a : s p c P t s   v a l = " 1 1 6 0 " / > < / a : s p c B e f > < / a : p P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 T h e r e   w e r e 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 8 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  i n < / a : t > < / a : r > < a : r > < a : r P r   d i r t y = " 0 "   l a n g = " e n - U S "   s p c = " - 1 3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 t o t a l  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 d u r i n g 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 t h i s 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 t i m e < / a : t > < / a : r > < a : r > < a : r P r   d i r t y = " 0 "   l a n g = " e n - U S "   s p c = " - 8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 p e r i o d < / a : t > < / a : r > < a : e n d P a r a R P r   d i r t y = " 0 "   l a n g = " e n - U S "   s p c = " -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5 "   n a m e = " o b j e c t   5 " > < a : e x t L s t > < a : e x t   u r i = " { 5 F E C 2 4 0 A - 6 E D B - 4 B 9 C - 9 0 6 3 - 8 C F 6 1 B A 8 1 A 2 0 } " > < a 1 6 : c r e a t i o n I d   x m l n s : a 1 6 = " h t t p : / / s c h e m a s . m i c r o s o f t . c o m / o f f i c e / d r a w i n g / 2 0 1 0 / m a i n "   i d = " { 4 5 5 A F 6 2 B - B C 6 D - 4 1 5 7 - 9 1 C 6 - D D 4 0 4 1 4 0 9 F 1 D } " / > < / a : e x t > < / a : e x t L s t > < / p : c N v P r > < p : c N v S p P r / > < p : n v P r / > < / p : n v S p P r > < p : s p P r > < a : x f r m   r o t = " 0 " > < a : o f f   x = " 3 5 8 9 0 2 "   y = " 1 7 3 0 5 0 1 " / > < a : e x t   c x = " 4 6 9 3 1 5 7 "   c y = " 1 7 9 9 0 8 1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b j e c t   6 " > < a : e x t L s t > < a : e x t   u r i = " { 2 7 A 7 5 4 D 6 - 4 B 7 E - 4 6 F 2 - 8 A 1 E - F E D 9 9 A A 2 6 D B C } " > < a 1 6 : c r e a t i o n I d   x m l n s : a 1 6 = " h t t p : / / s c h e m a s . m i c r o s o f t . c o m / o f f i c e / d r a w i n g / 2 0 1 0 / m a i n "   i d = " { 9 8 8 1 F B C 3 - 2 5 B F - 4 F 0 C - 8 C 3 C - 0 5 A 9 A 0 3 B 9 6 2 D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7 F C A 2 2 0 D - B 8 3 A - 4 5 D 9 - A 7 F 0 - 0 2 4 7 A D 4 0 C 3 9 9 } "   t y p e = " s l i d e n u m " / > < a : e n d P a r a R P r   d i r t y = " 0 "   l a n g = " e n - U S " / > < / a : p > < / p : t x B o d y > < / p : s p > < / p : s p T r e e > < p : e x t L s t > < p : e x t   u r i = " { B E E A 8 0 B 0 - 4 6 0 F - 4 5 1 6 - A 4 7 A - 1 C E 5 5 3 6 8 6 9 8 E } " > < p 1 4 : c r e a t i o n I d   x m l n s : p 1 4 = " h t t p : / / s c h e m a s . m i c r o s o f t . c o m / o f f i c e / p o w e r p o i n t / 2 0 1 0 / m a i n "   v a l = " 1 6 5 6 7 4 5 5 8 6 4 3 5 " / > < / p : e x t > < / p : e x t L s t > < / p : c S l d > < p : c l r M a p O v r > < a : m a s t e r C l r M a p p i n g / > < / p : c l r M a p O v r > < / p : s l d >
</file>

<file path=ppt/slides/slide3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9 9 C 0 6 E 0 9 - B 8 D 8 - 4 4 2 2 - 8 D E E - 2 C 1 5 1 E 1 6 2 C 4 A } " > < a 1 6 : c r e a t i o n I d   x m l n s : a 1 6 = " h t t p : / / s c h e m a s . m i c r o s o f t . c o m / o f f i c e / d r a w i n g / 2 0 1 0 / m a i n "   i d = " { 3 C 1 E 1 5 6 D - 0 5 E 5 - 4 4 4 4 - 8 4 6 5 - 3 3 0 C F D F E 6 3 3 C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- 5 4 8 6 " / > < a : e x t   c x = " 7 6 2 0 0 0 0 "   c y = " 1 0 5 3 2 3 6 " / > < / a : x f r m > < a : p r s t G e o m   p r s t = " r e c t " > < a : a v L s t / > < / a : p r s t G e o m > < / p : s p P r > < p : t x B o d y > < a : b o d y P r   b I n s = " 0 "   l I n s = " 0 "   r I n s = " 0 "   r t l C o l = " 0 "   t I n s = " 6 2 6 6 1 8 "   v e r t = " h o r z "   w r a p = " s q u a r e " > < a : s p A u t o F i t / > < / a : b o d y P r > < a : l s t S t y l e / > < a : p > < a : p P r   m a r L = " 1 6 8 9 1 0 " > < a : l n S p c > < a : s p c P c t   v a l = " 1 0 0 0 0 0 " / > < / a : l n S p c > < a : s p c B e f > < a : s p c P t s   v a l = " 1 0 0 " / > < / a : s p c B e f > < / a : p P r > < a : r > < a : r P r   d i r t y = " 0 "   l a n g = " e n - U S "   s p c = " - 3 7 0 "   u = " s n g " > < a : s o l i d F i l l > < a : s c h e m e C l r   v a l = " t x 1 " / > < / a : s o l i d F i l l > < / a : r P r > < a : t > F o l i u m   M a p : L a u n c h   < / a : t > < / a : r > < a : r > < a : r P r   d i r t y = " 0 "   l a n g = " e n - U S "   s p c = " - 3 2 5 "   u = " s n g " > < a : s o l i d F i l l > < a : s c h e m e C l r   v a l = " t x 1 " / > < / a : s o l i d F i l l > < / a : r P r > < a : t > S i t e < / a : t > < / a : r > < a : r > < a : r P r   d i r t y = " 0 "   l a n g = " e n - U S "   s p c = " - 4 5 0 "   u = " s n g " > < a : s o l i d F i l l > < a : s c h e m e C l r   v a l = " t x 1 " / > < / a : s o l i d F i l l > < / a : r P r > < a : t >   < / a : t > < / a : r > < a : r > < a : r P r   d i r t y = " 0 "   l a n g = " e n - U S "   s p c = " - 3 0 5 "   u = " s n g " > < a : s o l i d F i l l > < a : s c h e m e C l r   v a l = " t x 1 " / > < / a : s o l i d F i l l > < / a : r P r > < a : t > L o c a t i o n s < / a : t > < / a : r > < a : e n d P a r a R P r   d i r t y = " 0 "   l a n g = " e n - U S "   s p c = " - 3 0 5 "   u = " s n g " > < a : s o l i d F i l l > < a : s c h e m e C l r   v a l = " t x 1 " / > < / a : s o l i d F i l l > < / a : e n d P a r a R P r > < / a : p > < / p : t x B o d y > < / p : s p > < p : s p > < p : n v S p P r > < p : c N v P r   i d = " 3 "   n a m e = " o b j e c t   3 " > < a : e x t L s t > < a : e x t   u r i = " { 7 0 C C C D 6 9 - 3 E E C - 4 8 0 B - A 1 D B - E 3 0 B 1 6 B D 2 C 7 E } " > < a 1 6 : c r e a t i o n I d   x m l n s : a 1 6 = " h t t p : / / s c h e m a s . m i c r o s o f t . c o m / o f f i c e / d r a w i n g / 2 0 1 0 / m a i n "   i d = " { 9 3 8 B A 0 0 2 - C E 8 D - 4 0 5 6 - B A 0 2 - 6 1 4 C 0 6 1 1 F 5 D E } " / > < / a : e x t > < / a : e x t L s t > < / p : c N v P r > < p : c N v S p P r   t x B o x = " 1 " / > < p : n v P r / > < / p : n v S p P r > < p : s p P r > < a : x f r m   r o t = " 0 " > < a : o f f   x = " 6 1 5 0 0 9 "   y = " 4 1 5 1 9 0 9 " / > < a : e x t   c x = " 7 4 1 1 8 7 8 "   c y = " 6 1 5 9 4 3 " / > < / a : x f r m > < a : p r s t G e o m   p r s t = " r e c t " > < a : a v L s t / > < / a : p r s t G e o m > < / p : s p P r > < p : t x B o d y > < a : b o d y P r   b I n s = " 0 "   l I n s = " 0 "   r I n s = " 0 "   r t l C o l = " 0 "   t I n s = " 3 4 2 9 0 "   v e r t = " h o r z "   w r a p = " s q u a r e " > < a : s p A u t o F i t / > < / a : b o d y P r > < a : l s t S t y l e / > < a : p > < a : p P r   m a r L = " 1 2 7 0 0 "   m a r R = " 5 0 8 0 " > < a : l n S p c > < a : s p c P t s   v a l = " 2 2 9 0 " / > < / a : l n S p c > < a : s p c B e f > < a : s p c P t s   v a l = " 2 7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 l e f t 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 m a p 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 s h o w s 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 a l l  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 r e l a t i v e 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 U S 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 m a p . 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 r i g h t 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 m a p 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 s h o w s 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 t w o 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 F l o r i d a 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 l a u n c h  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 s i n c e   t h e y 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 a r e 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 v e r y 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 c l o s e 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 e a c h   < / a : t > < / a : r > < a : r > < a : r P r   d i r t y = " 0 "   l a n g = " e n - U S "   s p c = " - 6 5 "   s z = " 1 2 0 0 " > < a : s o l i d F i l l > < a : s c h e m e C l r   v a l = " t x 1 " / > < / a : s o l i d F i l l > < a : l a t i n   t y p e f a c e = " C a r l i t o " / > < / a : r P r > < a : t > o t h e r . 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 A l l  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 s i t e s   a r e 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 n e a r 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< / a : t > < / a : r > < a : r > < a : r P r   d i r t y = " 0 "   l a n g = " e n - U S "   s p c = " 1 2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 o c e a n . < / a : t > < / a : r > < a : e n d P a r a R P r   d i r t y = " 0 "   l a n g = " e n - U S "   s p c = " -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4 " > < a : e x t L s t > < a : e x t   u r i = " { D 8 2 1 D 9 6 D - 4 B 8 6 - 4 A A 8 - 9 A C 1 - 7 3 C 3 7 D 1 D 4 2 B D } " > < a 1 6 : c r e a t i o n I d   x m l n s : a 1 6 = " h t t p : / / s c h e m a s . m i c r o s o f t . c o m / o f f i c e / d r a w i n g / 2 0 1 0 / m a i n "   i d = " { 1 D 2 9 F A A A - 9 4 F 7 - 4 2 C A - A 2 6 6 - 8 E 6 3 F 5 7 6 4 C A 2 } " / > < / a : e x t > < / a : e x t L s t > < / p : c N v P r > < p : c N v S p P r / > < p : n v P r / > < / p : n v S p P r > < p : s p P r > < a : x f r m   r o t = " 0 " > < a : o f f   x = " 6 4 1 2 2 2 "   y = " 1 3 4 7 5 9 6 " / > < a : e x t   c x = " 7 7 0 9 5 3 4 "   c y = " 2 7 1 1 1 9 6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5 " > < a : e x t L s t > < a : e x t   u r i = " { A E 6 5 6 F B 5 - 2 1 4 4 - 4 D 4 C - B B F 3 - 5 C 7 8 0 6 5 7 8 8 2 6 } " > < a 1 6 : c r e a t i o n I d   x m l n s : a 1 6 = " h t t p : / / s c h e m a s . m i c r o s o f t . c o m / o f f i c e / d r a w i n g / 2 0 1 0 / m a i n "   i d = " { 2 5 9 1 0 8 8 B - 4 4 D 1 - 4 4 B 0 - B 1 7 0 - 9 5 B 7 0 5 B C 7 F 5 7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5 9 7 4 1 7 3 5 - A 6 A 3 - 4 5 9 6 - 8 B 3 0 - E 4 E E C 8 4 B 2 B A D } "   t y p e = " s l i d e n u m " / > < a : e n d P a r a R P r   d i r t y = " 0 "   l a n g = " e n - U S " / > < / a : p > < / p : t x B o d y > < / p : s p > < / p : s p T r e e > < p : e x t L s t > < p : e x t   u r i = " { 5 D 7 2 8 0 7 7 - E D 3 A - 4 7 A B - A 3 A E - E C 6 B 4 8 3 E 1 4 C 8 } " > < p 1 4 : c r e a t i o n I d   x m l n s : p 1 4 = " h t t p : / / s c h e m a s . m i c r o s o f t . c o m / o f f i c e / p o w e r p o i n t / 2 0 1 0 / m a i n "   v a l = " 1 6 5 6 7 4 5 5 8 6 4 3 8 " / > < / p : e x t > < / p : e x t L s t > < / p : c S l d > < p : c l r M a p O v r > < a : m a s t e r C l r M a p p i n g / > < / p : c l r M a p O v r > < / p : s l d >
</file>

<file path=ppt/slides/slide3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0 A C 0 4 3 6 E - C B 1 4 - 4 8 7 6 - 8 C 5 6 - 1 7 A 6 F C 4 C D 1 F 7 } " > < a 1 6 : c r e a t i o n I d   x m l n s : a 1 6 = " h t t p : / / s c h e m a s . m i c r o s o f t . c o m / o f f i c e / d r a w i n g / 2 0 1 0 / m a i n "   i d = " { A 9 4 5 1 1 7 1 - E F D A - 4 8 2 6 - B 2 E 9 - F C 4 4 3 D F 1 A 7 F 9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- 5 4 8 6 " / > < a : e x t   c x = " 7 6 2 0 0 0 0 "   c y = " 1 0 5 3 2 3 6 " / > < / a : x f r m > < a : p r s t G e o m   p r s t = " r e c t " > < a : a v L s t / > < / a : p r s t G e o m > < / p : s p P r > < p : t x B o d y > < a : b o d y P r   b I n s = " 0 "   l I n s = " 0 "   r I n s = " 0 "   r t l C o l = " 0 "   t I n s = " 6 2 6 6 1 8 "   v e r t = " h o r z "   w r a p = " s q u a r e " > < a : s p A u t o F i t / > < / a : b o d y P r > < a : l s t S t y l e / > < a : p > < a : p P r   m a r L = " 1 6 8 9 1 0 " > < a : l n S p c > < a : s p c P c t   v a l = " 1 0 0 0 0 0 " / > < / a : l n S p c > < a : s p c B e f > < a : s p c P t s   v a l = " 1 0 0 " / > < / a : s p c B e f > < / a : p P r > < a : r > < a : r P r   d i r t y = " 0 "   l a n g = " e n - U S "   s p c = " - 3 2 0 "   u = " s n g " > < a : s o l i d F i l l > < a : s c h e m e C l r   v a l = " t x 1 " / > < / a : s o l i d F i l l > < / a : r P r > < a : t > C o l o r - C o d e d   < / a : t > < / a : r > < a : r > < a : r P r   d i r t y = " 0 "   l a n g = " e n - U S "   s p c = " - 3 7 0 "   u = " s n g " > < a : s o l i d F i l l > < a : s c h e m e C l r   v a l = " t x 1 " / > < / a : s o l i d F i l l > < / a : r P r > < a : t > L a u n c h < / a : t > < / a : r > < a : r > < a : r P r   d i r t y = " 0 "   l a n g = " e n - U S "   s p c = " - 5 3 0 "   u = " s n g " > < a : s o l i d F i l l > < a : s c h e m e C l r   v a l = " t x 1 " / > < / a : s o l i d F i l l > < / a : r P r > < a : t >   < / a : t > < / a : r > < a : r > < a : r P r   d i r t y = " 0 "   l a n g = " e n - U S "   s p c = " - 2 7 0 "   u = " s n g " > < a : s o l i d F i l l > < a : s c h e m e C l r   v a l = " t x 1 " / > < / a : s o l i d F i l l > < / a : r P r > < a : t > M a r k e r s < / a : t > < / a : r > < a : e n d P a r a R P r   d i r t y = " 0 "   l a n g = " e n - U S "   s p c = " - 2 7 0 "   u = " s n g " > < a : s o l i d F i l l > < a : s c h e m e C l r   v a l = " t x 1 " / > < / a : s o l i d F i l l > < / a : e n d P a r a R P r > < / a : p > < / p : t x B o d y > < / p : s p > < p : s p > < p : n v S p P r > < p : c N v P r   i d = " 3 "   n a m e = " o b j e c t   3 " > < a : e x t L s t > < a : e x t   u r i = " { D A B 3 7 9 0 3 - 8 8 1 0 - 4 D A 6 - A E 7 B - F 0 B 7 9 8 D 9 5 4 E 9 } " > < a 1 6 : c r e a t i o n I d   x m l n s : a 1 6 = " h t t p : / / s c h e m a s . m i c r o s o f t . c o m / o f f i c e / d r a w i n g / 2 0 1 0 / m a i n "   i d = " { 6 D F 1 1 B 2 5 - 2 1 1 0 - 4 B F 8 - 9 9 0 1 - B A 8 9 D 8 3 5 2 1 C 4 } " / > < / a : e x t > < / a : e x t L s t > < / p : c N v P r > < p : c N v S p P r   t x B o x = " 1 " / > < p : n v P r / > < / p : n v S p P r > < p : s p P r > < a : x f r m   r o t = " 0 " > < a : o f f   x = " 9 2 4 5 3 4 "   y = " 4 0 1 7 4 9 2 " / > < a : e x t   c x = " 7 5 5 7 1 3 5 "   c y = " 5 9 8 1 6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t s   v a l = " 2 3 0 5 " / > < / a : l n S p c > < a : s p c B e f > < a : s p c P t s   v a l = " 1 0 0 " / > < / a : s p c B e f > < / a : p P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 C l u s t e r s 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 o n 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 F o l i u m 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 m a p 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 c a n 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 b e 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 c l i c k e d 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 o n 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  d i s p l a y 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 e a c h 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 ( g r e e n   i c o n ) 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< / a : t > < / a : r > < a : r > < a : r P r   d i r t y = " 0 "   l a n g = " e n - U S "   s p c = "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 f a i l e d < / a : t > < / a : r > < / a : p > < a : p > < a : p P r   m a r L = " 1 2 7 0 0 " > < a : l n S p c > < a : s p c P t s   v a l = " 2 3 0 5 " / > < / a : l n S p c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 l a n d i n g 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 ( r e d 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 i c o n ) . 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  t h i s 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 e x a m p l e   < / a : t > < / a : r > < a : r > < a : r P r   d i r t y = " 0 "   e r r = " 1 "   l a n g = " e n - U S "   s p c = " - 4 0 "   s z = " 1 2 0 0 " > < a : s o l i d F i l l > < a : s c h e m e C l r   v a l = " t x 1 " / > < / a : s o l i d F i l l > < a : l a t i n   t y p e f a c e = " C a r l i t o " / > < / a : r P r > < a : t > V A F B 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 S L C - 4 E 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 s h o w s 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 4 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 s u c c e s s f u l   l a n d i n g s 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 6 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 f a i l e d < / a : t > < / a : r > < a : r > < a : r P r   d i r t y = " 0 "   l a n g = " e n - U S "   s p c = " - 6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 l a n d i n g s . < / a : t > < / a : r > < a : e n d P a r a R P r   d i r t y = " 0 "   l a n g = " e n - U S "   s p c = " -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4 " > < a : e x t L s t > < a : e x t   u r i = " { A E 8 B F C 9 C - 1 E 0 A - 4 2 1 3 - 8 F B 9 - 7 3 E 2 F A 0 D E E 2 9 } " > < a 1 6 : c r e a t i o n I d   x m l n s : a 1 6 = " h t t p : / / s c h e m a s . m i c r o s o f t . c o m / o f f i c e / d r a w i n g / 2 0 1 0 / m a i n "   i d = " { 1 6 6 E B C 0 7 - 3 2 F 7 - 4 9 F 9 - B 8 A B - 6 0 4 3 E F B C 6 C 7 9 } " / > < / a : e x t > < / a : e x t L s t > < / p : c N v P r > < p : c N v S p P r / > < p : n v P r / > < / p : n v S p P r > < p : s p P r > < a : x f r m   r o t = " 0 " > < a : o f f   x = " 2 1 6 7 1 2 8 "   y = " 1 3 5 1 0 2 5 " / > < a : e x t   c x = " 4 2 1 5 3 8 3 "   c y = " 2 6 3 3 4 7 1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5 " > < a : e x t L s t > < a : e x t   u r i = " { 9 F E 0 A B D 5 - 1 3 6 C - 4 5 7 9 - A C 3 A - C 3 1 A 5 E C 3 9 1 A 2 } " > < a 1 6 : c r e a t i o n I d   x m l n s : a 1 6 = " h t t p : / / s c h e m a s . m i c r o s o f t . c o m / o f f i c e / d r a w i n g / 2 0 1 0 / m a i n "   i d = " { 5 1 7 B B F 1 B - A 4 3 0 - 4 F 9 D - 9 4 6 3 - 2 C 4 C C 7 F A 6 D 4 9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8 F 1 4 E F E A - E A F D - 4 D C A - 8 A D 2 - C 6 C 4 1 E 9 A 0 8 2 9 } "   t y p e = " s l i d e n u m " / > < a : e n d P a r a R P r   d i r t y = " 0 "   l a n g = " e n - U S " / > < / a : p > < / p : t x B o d y > < / p : s p > < / p : s p T r e e > < p : e x t L s t > < p : e x t   u r i = " { 8 1 7 7 F 5 5 7 - 7 2 4 3 - 4 B 8 6 - A 5 1 D - 2 F 0 5 2 1 2 5 F 8 6 8 } " > < p 1 4 : c r e a t i o n I d   x m l n s : p 1 4 = " h t t p : / / s c h e m a s . m i c r o s o f t . c o m / o f f i c e / p o w e r p o i n t / 2 0 1 0 / m a i n "   v a l = " 1 6 5 6 7 4 5 5 8 6 4 4 1 " / > < / p : e x t > < / p : e x t L s t > < / p : c S l d > < p : c l r M a p O v r > < a : m a s t e r C l r M a p p i n g / > < / p : c l r M a p O v r > < / p : s l d >
</file>

<file path=ppt/slides/slide3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8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4 D C 5 D A 7 D - 0 6 4 0 - 4 0 9 7 - B 0 2 9 - 6 6 5 F 9 A 5 7 2 2 A 7 } " > < a 1 6 : c r e a t i o n I d   x m l n s : a 1 6 = " h t t p : / / s c h e m a s . m i c r o s o f t . c o m / o f f i c e / d r a w i n g / 2 0 1 0 / m a i n "   i d = " { 1 F C 5 1 D D 4 - C A 9 0 - 4 9 3 D - A 4 4 A - 6 7 A 9 D 7 D 3 0 4 F 2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- 5 4 8 6 " / > < a : e x t   c x = " 7 6 2 0 0 0 0 "   c y = " 1 0 5 3 2 3 6 " / > < / a : x f r m > < a : p r s t G e o m   p r s t = " r e c t " > < a : a v L s t / > < / a : p r s t G e o m > < / p : s p P r > < p : t x B o d y > < a : b o d y P r   b I n s = " 0 "   l I n s = " 0 "   r I n s = " 0 "   r t l C o l = " 0 "   t I n s = " 6 2 6 6 1 8 "   v e r t = " h o r z "   w r a p = " s q u a r e " > < a : s p A u t o F i t / > < / a : b o d y P r > < a : l s t S t y l e / > < a : p > < a : p P r   m a r L = " 1 6 8 9 1 0 " > < a : l n S p c > < a : s p c P c t   v a l = " 1 0 0 0 0 0 " / > < / a : l n S p c > < a : s p c B e f > < a : s p c P t s   v a l = " 1 0 0 " / > < / a : s p c B e f > < / a : p P r > < a : r > < a : r P r   d i r t y = " 0 "   l a n g = " e n - U S "   s p c = " - 5 0 5 "   u = " s n g " > < a : s o l i d F i l l > < a : s c h e m e C l r   v a l = " t x 1 " / > < / a : s o l i d F i l l > < / a : r P r > < a : t > K e y   < / a : t > < / a : r > < a : r > < a : r P r   d i r t y = " 0 "   l a n g = " e n - U S "   s p c = " - 2 7 0 "   u = " s n g " > < a : s o l i d F i l l > < a : s c h e m e C l r   v a l = " t x 1 " / > < / a : s o l i d F i l l > < / a : r P r > < a : t > L o c a t i o n < / a : t > < / a : r > < a : r > < a : r P r   d i r t y = " 0 "   l a n g = " e n - U S "   s p c = " - 4 4 5 "   u = " s n g " > < a : s o l i d F i l l > < a : s c h e m e C l r   v a l = " t x 1 " / > < / a : s o l i d F i l l > < / a : r P r > < a : t >   < / a : t > < / a : r > < a : r > < a : r P r   d i r t y = " 0 "   l a n g = " e n - U S "   s p c = " - 2 6 0 "   u = " s n g " > < a : s o l i d F i l l > < a : s c h e m e C l r   v a l = " t x 1 " / > < / a : s o l i d F i l l > < / a : r P r > < a : t > P r o x i m i t i e s < / a : t > < / a : r > < a : e n d P a r a R P r   d i r t y = " 0 "   l a n g = " e n - U S "   s p c = " - 2 6 0 "   u = " s n g " > < a : s o l i d F i l l > < a : s c h e m e C l r   v a l = " t x 1 " / > < / a : s o l i d F i l l > < / a : e n d P a r a R P r > < / a : p > < / p : t x B o d y > < / p : s p > < p : s p > < p : n v S p P r > < p : c N v P r   i d = " 3 "   n a m e = " o b j e c t   3 " > < a : e x t L s t > < a : e x t   u r i = " { F 4 B A 1 F 5 D - 9 C B B - 4 F F B - A 7 7 6 - F F 6 B 7 5 4 5 1 B C C } " > < a 1 6 : c r e a t i o n I d   x m l n s : a 1 6 = " h t t p : / / s c h e m a s . m i c r o s o f t . c o m / o f f i c e / d r a w i n g / 2 0 1 0 / m a i n "   i d = " { 1 3 1 5 C A 6 7 - E C 0 8 - 4 B C 5 - 9 A 1 B - 0 A 6 0 1 6 0 D 3 C 7 C } " / > < / a : e x t > < / a : e x t L s t > < / p : c N v P r > < p : c N v S p P r   t x B o x = " 1 " / > < p : n v P r / > < / p : n v S p P r > < p : s p P r > < a : x f r m   r o t = " 0 " > < a : o f f   x = " 8 1 3 2 0 6 "   y = " 3 8 5 5 9 1 0 " / > < a : e x t   c x = " 7 4 5 0 4 5 5 "   c y = " 6 5 9 3 5 8 " / > < / a : x f r m > < a : p r s t G e o m   p r s t = " r e c t " > < a : a v L s t / > < / a : p r s t G e o m > < / p : s p P r > < p : t x B o d y > < a : b o d y P r   b I n s = " 0 "   l I n s = " 0 "   r I n s = " 0 "   r t l C o l = " 0 "   t I n s = " 7 4 2 9 4 "   v e r t = " h o r z "   w r a p = " s q u a r e " > < a : s p A u t o F i t / > < / a : b o d y P r > < a : l s t S t y l e / > < a : p > < a : p P r   a l g n = " j u s t "   m a r L = " 1 2 7 0 0 "   m a r R = " 5 0 8 0 " > < a : l n S p c > < a : s p c P c t   v a l = " 8 0 0 0 0 " / > < / a : l n S p c > < a : s p c B e f > < a : s p c P t s   v a l = " 5 8 5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 U s i n g   < / a : t > < / a : r > < a : r > < a : r P r   d i r t y = " 0 "   e r r = " 1 "   l a n g = " e n - U S "   s p c = " - 1 0 "   s z = " 1 2 0 0 " > < a : s o l i d F i l l > < a : s c h e m e C l r   v a l = " t x 1 " / > < / a : s o l i d F i l l > < a : l a t i n   t y p e f a c e = " C a r l i t o " / > < / a : r P r > < a : t > K S C 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 L C - 3 9 A 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 a s   a n 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 e x a m p l e , 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 s i t e s   a r e 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 v e r y 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 c l o s e 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3 5 "   s z = " 1 2 0 0 " > < a : s o l i d F i l l > < a : s c h e m e C l r   v a l = " t x 1 " / > < / a : s o l i d F i l l > < a : l a t i n   t y p e f a c e = " C a r l i t o " / > < / a : r P r > < a : t > r a i l w a y s 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 f o r 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 l a r g e 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 p a r t   a n d   s u p p l y  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 t r a n s p o r t a t i o n . 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 s i t e s   a r e 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 c l o s e 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 h i g h w a y s   < / a : t > < / a :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 f o r 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 h u m a n 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 s u p p l y   t r a n s p o r t .   L a u n c h 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 s i t e s  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 a r e 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 a l s o 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 c l o s e 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 c o a s t s 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 r e l a t i v e l y 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 f a r   f r o m 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 c i t i e s   s o 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 t h a t 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 f a i l u r e s 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 c a n   l a n d   i n   t h e   s e a 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 t o  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 a v o i d 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 r o c k e t s 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 f a l l i n g 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 o n   d e n s e l y 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 p o p u l a t e d < / a : t > < / a :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 a r e a s . < / a : t > < / a : r > < a : e n d P a r a R P r   d i r t y = " 0 "   l a n g = " e n - U S "   s p c = " -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4 " > < a : e x t L s t > < a : e x t   u r i = " { B 5 0 5 6 F C 1 - 0 0 F 7 - 4 E 5 D - 9 D 0 3 - 9 D 0 0 6 6 3 F E C D 5 } " > < a 1 6 : c r e a t i o n I d   x m l n s : a 1 6 = " h t t p : / / s c h e m a s . m i c r o s o f t . c o m / o f f i c e / d r a w i n g / 2 0 1 0 / m a i n "   i d = " { 9 8 8 7 C 0 E A - E C E F - 4 1 F F - 9 B C 3 - 2 7 C D 9 6 7 C 9 8 A 1 } " / > < / a : e x t > < / a : e x t L s t > < / p : c N v P r > < p : c N v S p P r / > < p : n v P r / > < / p : n v S p P r > < p : s p P r > < a : x f r m   r o t = " 0 " > < a : o f f   x = " 8 2 2 9 6 0 "   y = " 1 3 7 8 4 5 8 " / > < a : e x t   c x = " 6 2 9 2 2 1 5 "   c y = " 1 2 9 2 7 3 2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g r p S p > < p : n v G r p S p P r > < p : c N v P r   i d = " 5 "   n a m e = " o b j e c t   5 " > < a : e x t L s t > < a : e x t   u r i = " { E 9 4 1 4 A 5 4 - 2 3 1 7 - 4 4 5 6 - A 6 0 1 - 4 8 2 4 6 0 6 E F F 6 F } " > < a 1 6 : c r e a t i o n I d   x m l n s : a 1 6 = " h t t p : / / s c h e m a s . m i c r o s o f t . c o m / o f f i c e / d r a w i n g / 2 0 1 0 / m a i n "   i d = " { 7 B F 6 4 A 2 E - 1 B D 6 - 4 9 4 C - A 8 6 5 - E 1 0 C B 0 F D B 9 F 0 } " / > < / a : e x t > < / a : e x t L s t > < / p : c N v P r > < p : c N v G r p S p P r / > < p : n v P r / > < / p : n v G r p S p P r > < p : g r p S p P r > < a : x f r m   r o t = " 0 " > < a : o f f   x = " 2 1 0 1 9 7 6 "   y = " 2 6 6 4 3 3 3 " / > < a : e x t   c x = " 5 6 2 9 2 7 4 "   c y = " 1 1 7 1 5 7 5 " / > < a : c h O f f   x = " 2 8 0 2 6 3 5 "   y = " 3 5 5 2 4 4 4 " / > < a : c h E x t   c x = " 7 5 0 5 7 0 0 "   c y = " 1 5 6 2 1 0 0 " / > < / a : x f r m > < / p : g r p S p P r > < p : s p > < p : n v S p P r > < p : c N v P r   i d = " 6 "   n a m e = " o b j e c t   6 " > < a : e x t L s t > < a : e x t   u r i = " { 3 1 1 D 2 D 6 F - 9 1 3 0 - 4 2 A C - B 2 A 8 - D C 8 F C 6 B C 5 C C 4 } " > < a 1 6 : c r e a t i o n I d   x m l n s : a 1 6 = " h t t p : / / s c h e m a s . m i c r o s o f t . c o m / o f f i c e / d r a w i n g / 2 0 1 0 / m a i n "   i d = " { D 4 7 5 A C 5 D - 2 C D A - 4 1 B 8 - A 5 2 1 - E D A 3 7 D 4 1 4 0 4 7 } " / > < / a : e x t > < / a : e x t L s t > < / p : c N v P r > < p : c N v S p P r / > < p : n v P r / > < / p : n v S p P r > < p : s p P r > < a : x f r m   r o t = " 0 " > < a : o f f   x = " 2 8 0 2 6 3 5 "   y = " 3 5 5 2 4 4 4 " / > < a : e x t   c x = " 3 4 0 9 1 8 8 "   c y = " 1 5 1 4 8 5 5 " / > < / a : x f r m > < a : p r s t G e o m   p r s t = " r e c t " > < a : a v L s t / > < / a : p r s t G e o m > < a : b l i p F i l l   d p i = " 0 "   r o t W i t h S h a p e = " 1 " > < a : b l i p   r : e m b e d = " r I d 3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o b j e c t   7 " > < a : e x t L s t > < a : e x t   u r i = " { 1 7 C B 3 9 2 A - B D 0 6 - 4 4 3 9 - 8 E 5 5 - D E 2 5 C 6 E 3 7 D F 1 } " > < a 1 6 : c r e a t i o n I d   x m l n s : a 1 6 = " h t t p : / / s c h e m a s . m i c r o s o f t . c o m / o f f i c e / d r a w i n g / 2 0 1 0 / m a i n "   i d = " { 8 8 3 F C 2 D 5 - 7 1 9 D - 4 C 4 1 - A 3 7 4 - D 7 E 7 6 3 3 E 4 A A F } " / > < / a : e x t > < / a : e x t L s t > < / p : c N v P r > < p : c N v S p P r / > < p : n v P r / > < / p : n v S p P r > < p : s p P r > < a : x f r m   r o t = " 0 " > < a : o f f   x = " 6 2 1 1 8 2 3 "   y = " 3 5 5 2 4 4 4 " / > < a : e x t   c x = " 4 0 9 6 5 1 2 "   c y = " 1 5 6 2 0 9 9 " / > < / a : x f r m > < a : p r s t G e o m   p r s t = " r e c t " > < a : a v L s t / > < / a : p r s t G e o m > < a : b l i p F i l l   d p i = " 0 "   r o t W i t h S h a p e = " 1 " > < a : b l i p   r : e m b e d = " r I d 4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/ p : g r p S p > < p : s p > < p : n v S p P r > < p : c N v P r   i d = " 8 "   n a m e = " o b j e c t   8 " > < a : e x t L s t > < a : e x t   u r i = " { D 6 8 3 D 8 9 3 - 5 4 1 6 - 4 9 C 6 - 9 6 8 3 - 1 6 B 4 6 7 C 7 7 A C 2 } " > < a 1 6 : c r e a t i o n I d   x m l n s : a 1 6 = " h t t p : / / s c h e m a s . m i c r o s o f t . c o m / o f f i c e / d r a w i n g / 2 0 1 0 / m a i n "   i d = " { 4 2 7 2 E 9 8 3 - B B 3 4 - 4 6 E 9 - 8 0 E 7 - 3 C 8 2 7 1 B 9 0 8 0 3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7 C 5 3 2 0 3 2 - 4 C 6 0 - 4 0 8 4 - 8 9 2 8 - 3 9 2 3 E F B 7 1 9 7 F } "   t y p e = " s l i d e n u m " / > < a : e n d P a r a R P r   d i r t y = " 0 "   l a n g = " e n - U S " / > < / a : p > < / p : t x B o d y > < / p : s p > < / p : s p T r e e > < p : e x t L s t > < p : e x t   u r i = " { A 9 D C 3 4 8 A - 9 3 B 1 - 4 E 3 6 - 8 6 1 3 - 9 F E 0 3 A 3 9 B 1 8 D } " > < p 1 4 : c r e a t i o n I d   x m l n s : p 1 4 = " h t t p : / / s c h e m a s . m i c r o s o f t . c o m / o f f i c e / p o w e r p o i n t / 2 0 1 0 / m a i n "   v a l = " 1 6 5 6 7 4 5 5 8 6 4 4 4 " / > < / p : e x t > < / p : e x t L s t > < / p : c S l d > < p : c l r M a p O v r > < a : m a s t e r C l r M a p p i n g / > < / p : c l r M a p O v r > < / p : s l d >
</file>

<file path=ppt/slides/slide3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4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3 1 D A B B 7 3 - B D 5 2 - 4 4 9 7 - A 1 E 0 - 3 A 5 D F 6 1 D D 0 6 7 } " > < a 1 6 : c r e a t i o n I d   x m l n s : a 1 6 = " h t t p : / / s c h e m a s . m i c r o s o f t . c o m / o f f i c e / d r a w i n g / 2 0 1 0 / m a i n "   i d = " { 2 9 5 0 E 6 8 7 - 9 B 6 C - 4 1 A B - A C 1 C - 9 7 B 2 C 4 6 D F 9 A 0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- 4 2 8 0 6 3 " / > < a : e x t   c x = " 7 6 2 0 0 0 0 "   c y = " 1 4 7 9 8 5 1 " / > < / a : x f r m > < a : p r s t G e o m   p r s t = " r e c t " > < a : a v L s t / > < / a : p r s t G e o m > < / p : s p P r > < p : t x B o d y > < a : b o d y P r   b I n s = " 0 "   l I n s = " 0 "   r I n s = " 0 "   r t l C o l = " 0 "   t I n s = " 6 2 6 6 1 8 "   v e r t = " h o r z "   w r a p = " s q u a r e " > < a : s p A u t o F i t / > < / a : b o d y P r > < a : l s t S t y l e / > < a : p > < a : p P r   m a r L = " 1 6 8 9 1 0 " > < a : l n S p c > < a : s p c P c t   v a l = " 1 0 0 0 0 0 " / > < / a : l n S p c > < a : s p c B e f > < a : s p c P t s   v a l = " 1 0 0 " / > < / a : s p c B e f > < / a : p P r > < a : r > < a : r P r   d i r t y = " 0 "   l a n g = " e n - U S "   s p c = " - 3 8 5 "   u = " s n g " > < a : s o l i d F i l l > < a : s c h e m e C l r   v a l = " t x 1 " / > < / a : s o l i d F i l l > < / a : r P r > < a : t > D a s h : S u c c e s s f u l   < / a : t > < / a : r > < a : r > < a : r P r   d i r t y = " 0 "   l a n g = " e n - U S "   s p c = " - 3 9 5 "   u = " s n g " > < a : s o l i d F i l l > < a : s c h e m e C l r   v a l = " t x 1 " / > < / a : s o l i d F i l l > < / a : r P r > < a : t > L a u n c h e s   A c r o s s   < / a : t > < / a : r > < a : r > < a : r P r   d i r t y = " 0 "   l a n g = " e n - U S "   s p c = " - 3 7 0 "   u = " s n g " > < a : s o l i d F i l l > < a : s c h e m e C l r   v a l = " t x 1 " / > < / a : s o l i d F i l l > < / a : r P r > < a : t > L a u n c h < / a : t > < / a : r > < a : r > < a : r P r   d i r t y = " 0 "   l a n g = " e n - U S "   s p c = " - 4 2 0 "   u = " s n g " > < a : s o l i d F i l l > < a : s c h e m e C l r   v a l = " t x 1 " / > < / a : s o l i d F i l l > < / a : r P r > < a : t >   < / a : t > < / a : r > < a : r > < a : r P r   d i r t y = " 0 "   l a n g = " e n - U S "   s p c = " - 3 8 0 "   u = " s n g " > < a : s o l i d F i l l > < a : s c h e m e C l r   v a l = " t x 1 " / > < / a : s o l i d F i l l > < / a : r P r > < a : t > S i t e s < / a : t > < / a : r > < a : e n d P a r a R P r   d i r t y = " 0 "   l a n g = " e n - U S "   s p c = " - 3 8 0 "   u = " s n g " > < a : s o l i d F i l l > < a : s c h e m e C l r   v a l = " t x 1 " / > < / a : s o l i d F i l l > < / a : e n d P a r a R P r > < / a : p > < / p : t x B o d y > < / p : s p > < p : s p > < p : n v S p P r > < p : c N v P r   i d = " 3 "   n a m e = " o b j e c t   3 " > < a : e x t L s t > < a : e x t   u r i = " { 2 C 2 3 8 3 5 2 - 6 0 F A - 4 8 F 8 - 8 3 4 C - 2 3 A 6 9 8 3 2 2 3 A D } " > < a 1 6 : c r e a t i o n I d   x m l n s : a 1 6 = " h t t p : / / s c h e m a s . m i c r o s o f t . c o m / o f f i c e / d r a w i n g / 2 0 1 0 / m a i n "   i d = " { C E 8 9 6 F D 6 - B 7 B 6 - 4 4 B E - B 6 F 0 - 8 6 A 6 8 F F 2 5 F A 2 } " / > < / a : e x t > < / a : e x t L s t > < / p : c N v P r > < p : c N v S p P r   t x B o x = " 1 " / > < p : n v P r / > < / p : n v S p P r > < p : s p P r > < a : x f r m   r o t = " 0 " > < a : o f f   x = " 6 3 6 0 4 1 "   y = " 3 5 9 7 3 0 7 " / > < a : e x t   c x = " 8 0 6 3 8 6 4 "   c y = " 7 0 1 3 9 2 " / > < / a : x f r m > < a : p r s t G e o m   p r s t = " r e c t " > < a : a v L s t / > < / a : p r s t G e o m > < / p : s p P r > < p : t x B o d y > < a : b o d y P r   b I n s = " 0 "   l I n s = " 0 "   r I n s = " 0 "   r t l C o l = " 0 "   t I n s = " 4 3 1 8 0 "   v e r t = " h o r z "   w r a p = " s q u a r e " > < a : s p A u t o F i t / > < / a : b o d y P r > < a : l s t S t y l e / > < a : p > < a : p P r   m a r L = " 1 2 7 0 0 "   m a r R = " 5 0 8 0 " > < a : l n S p c > < a : s p c P c t   v a l = " 9 0 0 0 0 " / > < / a : l n S p c > < a : s p c B e f > < a : s p c P t s   v a l = " 3 4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 T h i s   i s 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 d i s t r i b u t i o n   o f  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 a c r o s s 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 a l l  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 s i t e s .   < / a : t > < / a :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 C C A F S 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 L C - 4 0 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 o l d   n a m e   o f     < / a : t > < / a :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 C C A F S 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 S L C - 4 0 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 s o   < / a : t > < / a :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 C C A F S 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 K S C 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3 5 "   s z = " 1 2 0 0 " > < a : s o l i d F i l l > < a : s c h e m e C l r   v a l = " t x 1 " / > < / a : s o l i d F i l l > < a : l a t i n   t y p e f a c e = " C a r l i t o " / > < / a : r P r > < a : t > h a v e 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 s a m e   a m o u n t 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 s u c c e s s f u l   l a n d i n g s ,   b u t 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 m a j o r i t y   o f   t h e  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 w h e r e 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 p e r f o r m e d 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 b e f o r e 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 n a m e 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 c h a n g e .   < / a : t > < / a : r > < a : r > < a : r P r   d i r t y = " 0 "   e r r = " 1 "   l a n g = " e n - U S "   s p c = " - 4 0 "   s z = " 1 2 0 0 " > < a : s o l i d F i l l > < a : s c h e m e C l r   v a l = " t x 1 " / > < / a : s o l i d F i l l > < a : l a t i n   t y p e f a c e = " C a r l i t o " / > < / a : r P r > < a : t > V A F B 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 h a s 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 s m a l l e s t   s h a r e 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 s u c c e s s f u l 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 l a n d i n g s . 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 T h i s 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 m a y 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 b e   d u e 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 s m a l l e r   s a m p l e 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 i n c r e a s e   i n 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 d i f f i c u l t y 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 l a u n c h i n g 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 w e s t < / a : t > < / a : r > < a : r > < a : r P r   d i r t y = " 0 "   l a n g = " e n - U S "   s p c = " - 6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 c o a s t . < / a : t > < / a : r > < a : e n d P a r a R P r   d i r t y = " 0 "   l a n g = " e n - U S "   s p c = " - 1 0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4 " > < a : e x t L s t > < a : e x t   u r i = " { 8 0 C 4 3 A A 5 - 2 7 9 0 - 4 D D B - A 9 3 6 - B 9 7 5 1 F 4 B 3 7 9 4 } " > < a 1 6 : c r e a t i o n I d   x m l n s : a 1 6 = " h t t p : / / s c h e m a s . m i c r o s o f t . c o m / o f f i c e / d r a w i n g / 2 0 1 0 / m a i n "   i d = " { 7 B 3 3 D 9 0 B - 1 A F E - 4 0 F 4 - 9 F 6 F - 1 4 4 E 9 1 3 A C B 2 0 } " / > < / a : e x t > < / a : e x t L s t > < / p : c N v P r > < p : c N v S p P r / > < p : n v P r / > < / p : n v S p P r > < p : s p P r > < a : x f r m   r o t = " 0 " > < a : o f f   x = " 3 2 6 6 6 9 3 "   y = " 1 4 4 2 4 6 5 " / > < a : e x t   c x = " 1 9 2 8 2 4 1 "   c y = " 1 9 3 6 2 4 2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5 " > < a : e x t L s t > < a : e x t   u r i = " { 6 E 6 0 8 A 2 B - 3 2 8 E - 4 A 7 A - 8 0 9 3 - E 1 D 8 F 4 2 2 1 7 F 2 } " > < a 1 6 : c r e a t i o n I d   x m l n s : a 1 6 = " h t t p : / / s c h e m a s . m i c r o s o f t . c o m / o f f i c e / d r a w i n g / 2 0 1 0 / m a i n "   i d = " { F D D 2 2 7 7 1 - 8 D E 6 - 4 A 4 1 - B 1 B 9 - 3 9 C 6 8 C 7 4 7 3 7 D } " / > < / a : e x t > < / a : e x t L s t > < / p : c N v P r > < p : c N v S p P r / > < p : n v P r / > < / p : n v S p P r > < p : s p P r > < a : x f r m   r o t = " 0 " > < a : o f f   x = " 5 9 7 7 8 8 9 "   y = " 1 6 4 2 4 9 1 " / > < a : e x t   c x = " 8 1 3 8 1 5 "   c y = " 4 9 9 4 9 1 " / > < / a : x f r m > < a : p r s t G e o m   p r s t = " r e c t " > < a : a v L s t / > < / a : p r s t G e o m > < a : b l i p F i l l   d p i = " 0 "   r o t W i t h S h a p e = " 1 " > < a : b l i p   r : e m b e d = " r I d 3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b j e c t   6 " > < a : e x t L s t > < a : e x t   u r i = " { 9 5 1 0 E C 9 7 - 9 6 4 2 - 4 D D D - 8 D D 3 - D 7 2 F A A A 8 E 4 5 A } " > < a 1 6 : c r e a t i o n I d   x m l n s : a 1 6 = " h t t p : / / s c h e m a s . m i c r o s o f t . c o m / o f f i c e / d r a w i n g / 2 0 1 0 / m a i n "   i d = " { B E 3 F 8 C 5 C - 9 2 7 A - 4 4 E C - 9 2 1 4 - D 3 F 3 9 0 7 D 2 8 3 B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6 5 1 B D 8 7 9 - F 4 1 3 - 4 6 8 E - B 8 8 9 - 7 5 F 0 7 F 5 9 C 0 4 E } "   t y p e = " s l i d e n u m " / > < a : e n d P a r a R P r   d i r t y = " 0 "   l a n g = " e n - U S " / > < / a : p > < / p : t x B o d y > < / p : s p > < / p : s p T r e e > < p : e x t L s t > < p : e x t   u r i = " { B 9 D E A 7 4 A - A 0 6 9 - 4 9 8 5 - 8 8 4 2 - 5 9 9 6 5 A 5 C A F 4 6 } " > < p 1 4 : c r e a t i o n I d   x m l n s : p 1 4 = " h t t p : / / s c h e m a s . m i c r o s o f t . c o m / o f f i c e / p o w e r p o i n t / 2 0 1 0 / m a i n "   v a l = " 1 6 5 6 7 4 5 5 8 6 4 4 8 " / > < / p : e x t > < / p : e x t L s t > < / p : c S l d > < p : c l r M a p O v r > < a : m a s t e r C l r M a p p i n g / > < / p : c l r M a p O v r > < / p : s l d >
</file>

<file path=ppt/slides/slide3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4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A 9 5 D 7 B 5 E - 0 3 E E - 4 0 5 1 - 8 E 0 4 - 7 1 8 1 5 8 E 6 5 1 6 8 } " > < a 1 6 : c r e a t i o n I d   x m l n s : a 1 6 = " h t t p : / / s c h e m a s . m i c r o s o f t . c o m / o f f i c e / d r a w i n g / 2 0 1 0 / m a i n "   i d = " { 7 C 1 D 6 6 A F - 5 3 D B - 4 B B 4 - 8 D 0 0 - C 1 7 9 A 4 2 B 3 2 2 2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1 2 0 4 4 3 " / > < a : e x t   c x = " 7 6 2 0 0 0 0 "   c y = " 9 3 1 3 4 5 " / > < / a : x f r m > < a : p r s t G e o m   p r s t = " r e c t " > < a : a v L s t / > < / a : p r s t G e o m > < / p : s p P r > < p : t x B o d y > < a : b o d y P r   b I n s = " 0 "   l I n s = " 0 "   r I n s = " 0 "   r t l C o l = " 0 "   t I n s = " 6 2 6 6 1 8 "   v e r t = " h o r z "   w r a p = " s q u a r e " > < a : s p A u t o F i t / > < / a : b o d y P r > < a : l s t S t y l e / > < a : p > < a : p P r   m a r L = " 1 6 8 9 1 0 " > < a : l n S p c > < a : s p c P c t   v a l = " 1 0 0 0 0 0 " / > < / a : l n S p c > < a : s p c B e f > < a : s p c P t s   v a l = " 1 0 0 " / > < / a : s p c B e f > < / a : p P r > < a : r > < a : r P r   d i r t y = " 0 "   l a n g = " e n - U S "   s p c = " - 2 8 5 "   s z = " 2 0 0 0 "   u = " s n g " > < a : s o l i d F i l l > < a : s c h e m e C l r   v a l = " t x 1 " / > < / a : s o l i d F i l l > < / a : r P r > < a : t > H i g h e s t   < / a : t > < / a : r > < a : r > < a : r P r   d i r t y = " 0 "   l a n g = " e n - U S "   s p c = " - 5 2 0 "   s z = " 2 0 0 0 "   u = " s n g " > < a : s o l i d F i l l > < a : s c h e m e C l r   v a l = " t x 1 " / > < / a : s o l i d F i l l > < / a : r P r > < a : t > S u c c e s s   < / a : t > < / a : r > < a : r > < a : r P r   d i r t y = " 0 "   l a n g = " e n - U S "   s p c = " - 3 9 5 "   s z = " 2 0 0 0 "   u = " s n g " > < a : s o l i d F i l l > < a : s c h e m e C l r   v a l = " t x 1 " / > < / a : s o l i d F i l l > < / a : r P r > < a : t > R a t e   < / a : t > < / a : r > < a : r > < a : r P r   d i r t y = " 0 "   l a n g = " e n - U S "   s p c = " - 3 7 0 "   s z = " 2 0 0 0 "   u = " s n g " > < a : s o l i d F i l l > < a : s c h e m e C l r   v a l = " t x 1 " / > < / a : s o l i d F i l l > < / a : r P r > < a : t > L a u n c h < / a : t > < / a : r > < a : r > < a : r P r   d i r t y = " 0 "   l a n g = " e n - U S "   s p c = " - 4 0 0 "   s z = " 2 0 0 0 "   u = " s n g " > < a : s o l i d F i l l > < a : s c h e m e C l r   v a l = " t x 1 " / > < / a : s o l i d F i l l > < / a : r P r > < a : t >   < / a : t > < / a : r > < a : r > < a : r P r   d i r t y = " 0 "   l a n g = " e n - U S "   s p c = " - 3 2 5 "   s z = " 2 0 0 0 "   u = " s n g " > < a : s o l i d F i l l > < a : s c h e m e C l r   v a l = " t x 1 " / > < / a : s o l i d F i l l > < / a : r P r > < a : t > S i t e < / a : t > < / a : r > < a : e n d P a r a R P r   d i r t y = " 0 "   l a n g = " e n - U S "   s p c = " - 3 2 5 "   s z = " 2 0 0 0 "   u = " s n g " > < a : s o l i d F i l l > < a : s c h e m e C l r   v a l = " t x 1 " / > < / a : s o l i d F i l l > < / a : e n d P a r a R P r > < / a : p > < / p : t x B o d y > < / p : s p > < p : s p > < p : n v S p P r > < p : c N v P r   i d = " 3 "   n a m e = " o b j e c t   3 " > < a : e x t L s t > < a : e x t   u r i = " { 9 8 9 D E E F 8 - 0 D 6 6 - 4 9 A 2 - B 5 F 9 - 8 1 7 B B 4 8 8 8 4 5 2 } " > < a 1 6 : c r e a t i o n I d   x m l n s : a 1 6 = " h t t p : / / s c h e m a s . m i c r o s o f t . c o m / o f f i c e / d r a w i n g / 2 0 1 0 / m a i n "   i d = " { C 3 4 3 2 D 8 9 - 3 7 1 3 - 4 0 A 4 - 9 6 2 0 - 5 D E 8 9 3 6 8 8 1 C 3 } " / > < / a : e x t > < / a : e x t L s t > < / p : c N v P r > < p : c N v S p P r   t x B o x = " 1 " / > < p : n v P r / > < / p : n v S p P r > < p : s p P r > < a : x f r m   r o t = " 0 " > < a : o f f   x = " 8 8 2 0 1 4 "   y = " 3 8 0 1 0 4 6 " / > < a : e x t   c x = " 6 8 7 5 6 2 1 "   c y = " 1 9 5 5 2 9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 K S C 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 L C - 3 9 A   h a s 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 h i g h e s t 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 r a t e 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 1 0 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  a n d   3 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 f a i l e d < / a : t > < / a : r > < a : r > < a : r P r   d i r t y = " 0 "   l a n g = " e n - U S "   s p c = " - 1 0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 l a n d i n g s . < / a : t > < / a : r > < a : e n d P a r a R P r   d i r t y = " 0 "   l a n g = " e n - U S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4 " > < a : e x t L s t > < a : e x t   u r i = " { E D 5 F 1 9 B E - E 3 3 3 - 4 1 0 9 - B 5 4 6 - E 6 B 0 8 B 7 1 4 A 3 4 } " > < a 1 6 : c r e a t i o n I d   x m l n s : a 1 6 = " h t t p : / / s c h e m a s . m i c r o s o f t . c o m / o f f i c e / d r a w i n g / 2 0 1 0 / m a i n "   i d = " { 4 E F C D 4 0 A - 1 0 A 8 - 4 4 B 7 - B 8 F 6 - F 9 6 F 4 6 4 0 D F C 3 } " / > < / a : e x t > < / a : e x t L s t > < / p : c N v P r > < p : c N v S p P r / > < p : n v P r / > < / p : n v S p P r > < p : s p P r > < a : x f r m   r o t = " 0 " > < a : o f f   x = " 3 6 0 8 4 5 0 "   y = " 1 6 8 2 4 9 5 " / > < a : e x t   c x = " 1 9 2 8 2 4 1 "   c y = " 1 9 2 8 2 4 1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5 " > < a : e x t L s t > < a : e x t   u r i = " { 0 3 A C F 1 D 0 - F A 0 D - 4 D A E - 8 D 5 7 - 1 3 B 5 4 2 A 5 6 D 6 E } " > < a 1 6 : c r e a t i o n I d   x m l n s : a 1 6 = " h t t p : / / s c h e m a s . m i c r o s o f t . c o m / o f f i c e / d r a w i n g / 2 0 1 0 / m a i n "   i d = " { F 7 0 A 0 6 1 1 - E C 3 0 - 4 6 6 0 - 9 D 0 A - 5 5 5 E 4 5 0 7 E 2 C A } " / > < / a : e x t > < / a : e x t L s t > < / p : c N v P r > < p : c N v S p P r / > < p : n v P r / > < / p : n v S p P r > < p : s p P r > < a : x f r m   r o t = " 0 " > < a : o f f   x = " 9 3 6 1 1 6 "   y = " 1 7 3 1 6 4 5 " / > < a : e x t   c x = " 2 5 5 1 1 7 6 "   c y = " 1 1 4 3 0 0 " / > < / a : x f r m > < a : p r s t G e o m   p r s t = " r e c t " > < a : a v L s t / > < / a : p r s t G e o m > < a : b l i p F i l l   d p i = " 0 "   r o t W i t h S h a p e = " 1 " > < a : b l i p   r : e m b e d = " r I d 3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b j e c t   6 " > < a : e x t L s t > < a : e x t   u r i = " { 2 C 2 D E 5 B 3 - D A 4 5 - 4 8 1 5 - A 9 B 4 - 9 A 5 E 2 1 4 2 B 1 C 1 } " > < a 1 6 : c r e a t i o n I d   x m l n s : a 1 6 = " h t t p : / / s c h e m a s . m i c r o s o f t . c o m / o f f i c e / d r a w i n g / 2 0 1 0 / m a i n "   i d = " { 0 D 9 F 7 6 0 B - B E F E - 4 F D E - A A E C - 6 5 E 9 B 1 7 8 8 E F 4 } " / > < / a : e x t > < / a : e x t L s t > < / p : c N v P r > < p : c N v S p P r / > < p : n v P r / > < / p : n v S p P r > < p : s p P r > < a : x f r m   r o t = " 0 " > < a : o f f   x = " 6 0 2 3 6 1 0 "   y = " 1 8 2 1 9 4 1 " / > < a : e x t   c x = " 2 4 3 4 5 8 "   c y = " 2 2 8 6 0 0 " / > < / a : x f r m > < a : p r s t G e o m   p r s t = " r e c t " > < a : a v L s t / > < / a : p r s t G e o m > < a : b l i p F i l l   d p i = " 0 "   r o t W i t h S h a p e = " 1 " > < a : b l i p   r : e m b e d = " r I d 4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o b j e c t   7 " > < a : e x t L s t > < a : e x t   u r i = " { 8 8 D 5 0 F 4 2 - 5 6 0 4 - 4 4 5 7 - 9 6 8 0 - 3 3 C C 6 C 6 5 4 C 3 0 } " > < a 1 6 : c r e a t i o n I d   x m l n s : a 1 6 = " h t t p : / / s c h e m a s . m i c r o s o f t . c o m / o f f i c e / d r a w i n g / 2 0 1 0 / m a i n "   i d = " { 0 E 6 C B F D 3 - 1 9 5 7 - 4 0 A 4 - B 9 A E - F 8 F 7 9 B 7 0 9 5 A D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9 C E 2 A D D 0 - E F E B - 4 5 D 0 - 9 B 4 8 - 8 3 6 9 1 5 E C 8 7 0 5 } "   t y p e = " s l i d e n u m " / > < a : e n d P a r a R P r   d i r t y = " 0 "   l a n g = " e n - U S " / > < / a : p > < / p : t x B o d y > < / p : s p > < / p : s p T r e e > < p : e x t L s t > < p : e x t   u r i = " { C C 5 1 9 5 0 C - E B A 2 - 4 3 5 A - B 3 C 6 - 6 F C 8 7 3 C 8 1 F E 3 } " > < p 1 4 : c r e a t i o n I d   x m l n s : p 1 4 = " h t t p : / / s c h e m a s . m i c r o s o f t . c o m / o f f i c e / p o w e r p o i n t / 2 0 1 0 / m a i n "   v a l = " 1 6 5 6 7 4 5 5 8 6 4 5 1 " / > < / p : e x t > < / p : e x t L s t > < / p : c S l d > < p : c l r M a p O v r > < a : m a s t e r C l r M a p p i n g / > < / p : c l r M a p O v r > < / p : s l d >
</file>

<file path=ppt/slides/slide3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4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C A 9 0 1 2 0 1 - A 0 F A - 4 B 2 F - B D 4 2 - 7 9 C 5 B 5 5 1 6 9 9 B } " > < a 1 6 : c r e a t i o n I d   x m l n s : a 1 6 = " h t t p : / / s c h e m a s . m i c r o s o f t . c o m / o f f i c e / d r a w i n g / 2 0 1 0 / m a i n "   i d = " { D 4 A 5 9 B 6 6 - F 2 3 8 - 4 E 9 7 - A 6 7 1 - 0 B 1 E 9 6 E 8 F B 6 1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3 0 0 9 9 0 " / > < a : e x t   c x = " 7 6 2 0 0 0 0 "   c y = " 7 4 6 7 6 0 " / > < / a : x f r m > < a : p r s t G e o m   p r s t = " r e c t " > < a : a v L s t / > < / a : p r s t G e o m > < / p : s p P r > < p : t x B o d y > < a : b o d y P r   b I n s = " 0 "   l I n s = " 0 "   r I n s = " 0 "   r t l C o l = " 0 "   t I n s = " 1 2 3 1 8 9 "   v e r t = " h o r z "   w r a p = " s q u a r e " > < a : s p A u t o F i t / > < / a : b o d y P r > < a : l s t S t y l e / > < a : p > < a : p P r   m a r L = " 1 6 8 9 1 0 "   m a r R = " 5 0 8 0 " > < a : l n S p c > < a : s p c P t s   v a l = " 4 9 1 0 " / > < / a : l n S p c > < a : s p c B e f > < a : s p c P t s   v a l = " 9 6 9 " / > < / a : s p c B e f > < / a : p P r > < a : r > < a : r P r   d i r t y = " 0 "   l a n g = " e n - U S "   s p c = " - 3 8 5 "   s z = " 2 0 0 0 " > < a : s o l i d F i l l > < a : s c h e m e C l r   v a l = " t x 1 " / > < / a : s o l i d F i l l > < / a : r P r > < a : t > P a y l o a d   < / a : t > < / a : r > < a : r > < a : r P r   d i r t y = " 0 "   l a n g = " e n - U S "   s p c = " - 3 9 0 "   s z = " 2 0 0 0 " > < a : s o l i d F i l l > < a : s c h e m e C l r   v a l = " t x 1 " / > < / a : s o l i d F i l l > < / a : r P r > < a : t > M a s s   < / a : t > < / a : r > < a : r > < a : r P r   d i r t y = " 0 "   l a n g = " e n - U S "   s p c = " - 3 6 5 "   s z = " 2 0 0 0 " > < a : s o l i d F i l l > < a : s c h e m e C l r   v a l = " t x 1 " / > < / a : s o l i d F i l l > < / a : r P r > < a : t > v s .   < / a : t > < / a : r > < a : r > < a : r P r   d i r t y = " 0 "   l a n g = " e n - U S "   s p c = " - 5 2 0 "   s z = " 2 0 0 0 " > < a : s o l i d F i l l > < a : s c h e m e C l r   v a l = " t x 1 " / > < / a : s o l i d F i l l > < / a : r P r > < a : t > S u c c e s s   < / a : t > < / a : r > < a : r > < a : r P r   d i r t y = " 0 "   l a n g = " e n - U S "   s p c = " - 3 6 5 "   s z = " 2 0 0 0 " > < a : s o l i d F i l l > < a : s c h e m e C l r   v a l = " t x 1 " / > < / a : s o l i d F i l l > < / a : r P r > < a : t > v s .   < / a : t > < / a : r > < a : r > < a : r P r   d i r t y = " 0 "   l a n g = " e n - U S "   s p c = " - 2 7 0 "   s z = " 2 0 0 0 " > < a : s o l i d F i l l > < a : s c h e m e C l r   v a l = " t x 1 " / > < / a : s o l i d F i l l > < / a : r P r > < a : t > B o o s t e r     < / a : t > < / a : r > < a : r > < a : r P r   d i r t y = " 0 "   l a n g = " e n - U S "   s p c = " - 3 3 0 "   s z = " 2 0 0 0 "   u = " s n g " > < a : s o l i d F i l l > < a : s c h e m e C l r   v a l = " t x 1 " / > < / a : s o l i d F i l l > < / a : r P r > < a : t > V e r s i o n < / a : t > < / a : r > < a : r > < a : r P r   d i r t y = " 0 "   l a n g = " e n - U S "   s p c = " - 4 0 9 "   s z = " 2 0 0 0 "   u = " s n g " > < a : s o l i d F i l l > < a : s c h e m e C l r   v a l = " t x 1 " / > < / a : s o l i d F i l l > < / a : r P r > < a : t >   < / a : t > < / a : r > < a : r > < a : r P r   d i r t y = " 0 "   l a n g = " e n - U S "   s p c = " - 3 3 0 "   s z = " 2 0 0 0 "   u = " s n g " > < a : s o l i d F i l l > < a : s c h e m e C l r   v a l = " t x 1 " / > < / a : s o l i d F i l l > < / a : r P r > < a : t > C a t e g o r y < / a : t > < / a : r > < a : e n d P a r a R P r   d i r t y = " 0 "   l a n g = " e n - U S "   s p c = " - 3 3 0 "   s z = " 2 0 0 0 "   u = " s n g " > < a : s o l i d F i l l > < a : s c h e m e C l r   v a l = " t x 1 " / > < / a : s o l i d F i l l > < / a : e n d P a r a R P r > < / a : p > < / p : t x B o d y > < / p : s p > < p : s p > < p : n v S p P r > < p : c N v P r   i d = " 3 "   n a m e = " o b j e c t   3 " > < a : e x t L s t > < a : e x t   u r i = " { 9 1 A 1 F 5 1 0 - 3 8 C 1 - 4 B D A - 9 2 A D - A E 7 B C 9 2 1 F 2 2 F } " > < a 1 6 : c r e a t i o n I d   x m l n s : a 1 6 = " h t t p : / / s c h e m a s . m i c r o s o f t . c o m / o f f i c e / d r a w i n g / 2 0 1 0 / m a i n "   i d = " { 5 3 E F 7 E 1 A - F 1 D 4 - 4 C B 0 - A C B C - A 9 7 1 E F F 1 4 7 4 2 } " / > < / a : e x t > < / a : e x t L s t > < / p : c N v P r > < p : c N v S p P r   t x B o x = " 1 " / > < p : n v P r / > < / p : n v S p P r > < p : s p P r > < a : x f r m   r o t = " 0 " > < a : o f f   x = " 8 1 3 2 0 6 "   y = " 3 6 5 1 6 9 4 " / > < a : e x t   c x = " 7 3 2 5 6 7 7 "   c y = " 7 0 3 5 9 2 " / > < / a : x f r m > < a : p r s t G e o m   p r s t = " r e c t " > < a : a v L s t / > < / a : p r s t G e o m > < / p : s p P r > < p : t x B o d y > < a : b o d y P r   b I n s = " 0 "   l I n s = " 0 "   r I n s = " 0 "   r t l C o l = " 0 "   t I n s = " 3 8 1 0 0 "   v e r t = " h o r z "   w r a p = " s q u a r e " > < a : s p A u t o F i t / > < / a : b o d y P r > < a : l s t S t y l e / > < a : p > < a : p P r   m a r L = " 1 2 7 0 0 "   m a r R = " 5 0 8 0 " > < a : l n S p c > < a : s p c P c t   v a l = " 9 1 0 0 0 " / > < / a : l n S p c > < a : s p c B e f > < a : s p c P t s   v a l = " 3 0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 P l o t l y   d a s h b o a r d   h a s 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 r a n g e   < / a : t > < / a : r > < a : r > < a : r P r   d i r t y = " 0 "   l a n g = " e n - U S "   s p c = " - 6 0 "   s z = " 1 2 0 0 " > < a : s o l i d F i l l > < a : s c h e m e C l r   v a l = " t x 1 " / > < / a : s o l i d F i l l > < a : l a t i n   t y p e f a c e = " C a r l i t o " / > < / a : r P r > < a : t > s e l e c t o r .   < / a : t > < / a : r > < a : r > < a : r P r   d i r t y = " 0 "   l a n g = " e n - U S "   s p c = " - 6 5 "   s z = " 1 2 0 0 " > < a : s o l i d F i l l > < a : s c h e m e C l r   v a l = " t x 1 " / > < / a : s o l i d F i l l > < a : l a t i n   t y p e f a c e = " C a r l i t o " / > < / a : r P r > < a : t > H o w e v e r , 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 t h i s 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 i s 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 s e t 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 f r o m 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 0 - 1 0 0 0 0 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 i n s t e a d 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 m a x 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 1 5 6 0 0 . 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 C l a s s 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 i n d i c a t e s 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 1   < / a : t > < / a :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 f o r 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  a n d   0   < / a : t > < / a :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 f o r 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 f a i l u r e . 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 S c a t t e r 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 p l o t   a l s o     a c c o u n t s 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 f o r 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 b o o s t e r 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 v e r s i o n 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 c a t e g o r y 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 i n   c o l o r 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 n u m b e r 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 l a u n c h e s 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 i n 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 p o i n t 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 s i z e . 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 t h i s  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 p a r t i c u l a r 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 r a n g e 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 0 - 6 0 0 0 , 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 i n t e r e s t i n g l y 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 t h e r e 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 a r e   t w o   f a i l e d 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  p a y l o a d s   o f   < / a : t > < / a : r > < a : r > < a : r P r   d i r t y = " 0 "   l a n g = " e n - U S "   s p c = " - 4 5 "   s z = " 1 2 0 0 " > < a : s o l i d F i l l > < a : s c h e m e C l r   v a l = " t x 1 " / > < / a : s o l i d F i l l > < a : l a t i n   t y p e f a c e = " C a r l i t o " / > < / a : r P r > < a : t > z e r o < / a : t > < / a :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 k g . < / a : t > < / a : r > < a : e n d P a r a R P r   d i r t y = " 0 "   l a n g = " e n - U S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4 " > < a : e x t L s t > < a : e x t   u r i = " { C 9 9 E 9 C D A - 1 2 D E - 4 F 0 A - A F A E - A 8 B F 4 F F 7 E 0 A C } " > < a 1 6 : c r e a t i o n I d   x m l n s : a 1 6 = " h t t p : / / s c h e m a s . m i c r o s o f t . c o m / o f f i c e / d r a w i n g / 2 0 1 0 / m a i n "   i d = " { 4 A 4 F F 6 4 9 - 8 1 F 2 - 4 6 A E - 9 9 9 C - 8 7 7 A F 0 E 0 4 6 0 8 } " / > < / a : e x t > < / a : e x t L s t > < / p : c N v P r > < p : c N v S p P r / > < p : n v P r / > < / p : n v S p P r > < p : s p P r > < a : x f r m   r o t = " 0 " > < a : o f f   x = " 3 1 3 4 6 8 "   y = " 1 3 3 0 7 4 0 " / > < a : e x t   c x = " 8 6 7 6 0 3 5 "   c y = " 2 2 3 6 1 7 6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5 " > < a : e x t L s t > < a : e x t   u r i = " { C 1 A 6 8 5 E F - 9 C 0 4 - 4 A 3 C - 8 9 C 5 - 8 B E C 2 9 0 A F B 4 4 } " > < a 1 6 : c r e a t i o n I d   x m l n s : a 1 6 = " h t t p : / / s c h e m a s . m i c r o s o f t . c o m / o f f i c e / d r a w i n g / 2 0 1 0 / m a i n "   i d = " { B D 0 8 F B F 0 - E 8 C 1 - 4 4 3 C - 9 3 F 1 - 7 A 7 0 9 C B 8 C 0 7 E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D 7 6 3 6 2 D E - 5 A E 5 - 4 2 C D - 9 F 4 8 - D D 3 B 0 A E B 5 C 0 C } "   t y p e = " s l i d e n u m " / > < a : e n d P a r a R P r   d i r t y = " 0 "   l a n g = " e n - U S " / > < / a : p > < / p : t x B o d y > < / p : s p > < / p : s p T r e e > < p : e x t L s t > < p : e x t   u r i = " { 2 D E 1 F 7 A 6 - 5 C A B - 4 D A D - 9 C 3 2 - D 6 0 2 3 0 5 F 7 D E 8 } " > < p 1 4 : c r e a t i o n I d   x m l n s : p 1 4 = " h t t p : / / s c h e m a s . m i c r o s o f t . c o m / o f f i c e / p o w e r p o i n t / 2 0 1 0 / m a i n "   v a l = " 1 6 5 6 7 4 5 5 8 6 4 5 4 " / > < / p : e x t > < / p : e x t L s t > < / p : c S l d > < p : c l r M a p O v r > < a : m a s t e r C l r M a p p i n g / > < / p : c l r M a p O v r > < / p : s l d >
</file>

<file path=ppt/slides/slide3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f a l s e " > < p : c S l d   n a m e = " s l i d e 4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5 " > < a : e x t L s t > < a : e x t   u r i = " { E 9 A A 9 4 B D - 2 0 9 5 - 4 F 4 1 - 8 9 F 8 - 5 3 5 4 9 6 0 9 9 7 4 9 } " > < a 1 6 : c r e a t i o n I d   x m l n s : a 1 6 = " h t t p : / / s c h e m a s . m i c r o s o f t . c o m / o f f i c e / d r a w i n g / 2 0 1 0 / m a i n "   i d = " { 5 5 0 6 7 E B 1 - A A C 0 - 4 4 A 1 - A 8 1 2 - C E C B 6 1 F D 5 E 9 7 } " / > < / a : e x t > < / a : e x t L s t > < / p : c N v P r > < p : c N v S p P r / > < p : n v P r / > < / p : n v S p P r > < p : s p P r > < a : x f r m   r o t = " 0 " > < a : o f f   x = " 9 0 5 2 5 6 "   y = " 3 2 5 7 5 5 0 " / > < a : e x t   c x = " 7 4 0 6 6 4 0 "   c y = " 0 " / > < / a : x f r m > < a : c u s t G e o m > < a : a v L s t / > < a : g d L s t / > < a : a h L s t / > < a : c x n L s t / > < a : r e c t   b = " b "   l = " 0 "   r = " r "   t = " 0 " / > < a : p a t h L s t > < a : p a t h   h = " 0 "   w = " 9 8 7 5 5 2 0 " > < a : m o v e T o > < a : p t   x = " 0 "   y = " 0 " / > < / a : m o v e T o > < a : l n T o > < a : p t   x = " 9 8 7 5 5 2 1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6 " > < a : e x t L s t > < a : e x t   u r i = " { 7 7 4 D 9 8 F 8 - 5 4 D A - 4 0 8 A - 9 9 7 1 - 7 D 4 5 9 D 8 9 9 3 4 2 } " > < a 1 6 : c r e a t i o n I d   x m l n s : a 1 6 = " h t t p : / / s c h e m a s . m i c r o s o f t . c o m / o f f i c e / d r a w i n g / 2 0 1 0 / m a i n "   i d = " { F 3 1 2 5 B 7 6 - B 3 A C - 4 6 0 A - 9 D 7 C - D 5 5 4 9 6 F 9 3 A B 0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7 6 2 0 0 0 "   y = " 1 1 9 0 6 2 5 " / > < a : e x t   c x = " 7 6 2 0 0 0 0 "   c y = " 1 5 2 2 9 2 3 " / > < / a : x f r m > < a : p r s t G e o m   p r s t = " r e c t " > < a : a v L s t / > < / a : p r s t G e o m > < / p : s p P r > < p : t x B o d y > < a : b o d y P r   b I n s = " 0 "   l I n s = " 0 "   r I n s = " 0 "   r t l C o l = " 0 "   t I n s = " 4 8 1 5 2 3 "   v e r t = " h o r z "   w r a p = " s q u a r e " > < a : s p A u t o F i t / > < / a : b o d y P r > < a : l s t S t y l e / > < a : p > < a : p P r   m a r L = " 1 6 5 1 0 "   m a r R = " 5 0 8 0 " > < a : l n S p c > < a : s p c P t s   v a l = " 8 2 0 0 " / > < / a : l n S p c > < a : s p c B e f > < a : s p c P t s   v a l = " 1 5 4 0 " / > < / a : s p c B e f > < / a : p P r > < a : r > < a : r P r   d i r t y = " 0 "   l a n g = " e n - U S "   s p c = " - 3 8 5 "   s z = " 2 0 0 0 " > < a : s o l i d F i l l > < a : s c h e m e C l r   v a l = " t x 1 " / > < / a : s o l i d F i l l > < / a : r P r > < a : t > P r e d i c t i v e < / a : t > < / a : r > < a : r > < a : r P r   d i r t y = " 0 "   l a n g = " e n - U S "   s p c = " - 7 5 0 "   s z = " 2 0 0 0 " > < a : s o l i d F i l l > < a : s c h e m e C l r   v a l = " t x 1 " / > < / a : s o l i d F i l l > < / a : r P r > < a : t >   < / a : t > < / a : r > < a : r > < a : r P r   d i r t y = " 0 "   l a n g = " e n - U S "   s p c = " - 5 7 0 "   s z = " 2 0 0 0 " > < a : s o l i d F i l l > < a : s c h e m e C l r   v a l = " t x 1 " / > < / a : s o l i d F i l l > < / a : r P r > < a : t > A n a l y s i s     < / a : t > < / a : r > < a : r > < a : r P r   d i r t y = " 0 "   l a n g = " e n - U S "   s p c = " - 4 2 5 "   s z = " 2 0 0 0 " > < a : s o l i d F i l l > < a : s c h e m e C l r   v a l = " t x 1 " / > < / a : s o l i d F i l l > < / a : r P r > < a : t > ( C l a s s i f i c a t i o n ) < / a : t > < / a : r > < a : e n d P a r a R P r   d i r t y = " 0 "   l a n g = " e n - U S "   s p c = " - 4 2 5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8 " > < a : e x t L s t > < a : e x t   u r i = " { C 5 F B B 3 0 F - 6 D 1 4 - 4 C 7 A - A E C 5 - 5 8 C B F 2 6 B 2 7 E D } " > < a 1 6 : c r e a t i o n I d   x m l n s : a 1 6 = " h t t p : / / s c h e m a s . m i c r o s o f t . c o m / o f f i c e / d r a w i n g / 2 0 1 0 / m a i n "   i d = " { A 8 B D 1 2 D 2 - 8 9 4 A - 4 5 2 7 - B C 1 3 - 7 E 5 5 D E C 4 0 0 1 E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1 D 9 3 B E A 7 - 9 1 0 2 - 4 D F 3 - A 1 5 A - F 8 0 B E 2 B 1 8 A 6 0 } "   t y p e = " s l i d e n u m " / > < a : e n d P a r a R P r   d i r t y = " 0 "   l a n g = " e n - U S " / > < / a : p > < / p : t x B o d y > < / p : s p > < p : s p > < p : n v S p P r > < p : c N v P r   i d = " 5 "   n a m e = " o b j e c t   7 " > < a : e x t L s t > < a : e x t   u r i = " { B 3 4 0 9 6 A 8 - 9 4 E C - 4 E 2 1 - 8 7 A 2 - 9 6 2 D 1 9 9 0 1 5 F E } " > < a 1 6 : c r e a t i o n I d   x m l n s : a 1 6 = " h t t p : / / s c h e m a s . m i c r o s o f t . c o m / o f f i c e / d r a w i n g / 2 0 1 0 / m a i n "   i d = " { A 6 3 D 1 7 C D - F B 8 0 - 4 F 6 E - A 8 9 B - 2 E 4 D F 8 8 A E 3 C A } " / > < / a : e x t > < / a : e x t L s t > < / p : c N v P r > < p : c N v S p P r   t x B o x = " 1 " / > < p : n v P r / > < / p : n v S p P r > < p : s p P r > < a : x f r m   r o t = " 0 " > < a : o f f   x = " 8 8 2 0 1 4 "   y = " 3 3 1 3 1 3 7 " / > < a : e x t   c x = " 7 1 6 8 5 1 4 "   c y = " 7 0 9 9 2 6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t s   v a l = " 2 7 4 5 " / > < / a : l n S p c > < a : s p c B e f > < a : s p c P t s   v a l = " 1 0 0 " / > < / a : s p c B e f > < / a : p P r > < a : r > < a : r P r   d i r t y = " 0 "   e r r = " 1 "   l a n g = " e n - U S "   s p c = " - 1 3 0 "   s z = " 1 2 0 0 " > < a : s o l i d F i l l > < a : s r g b C l r   v a l = " 6 1 6 e 5 2 " / > < / a : s o l i d F i l l > < a : l a t i n   t y p e f a c e = " A r i a l " / > < / a : r P r > < a : t > G R I D S E A R C H C V < / a : t > < / a : r > < a : r > < a : r P r   d i r t y = " 0 "   l a n g = " e n - U S "   s p c = " - 1 3 0 "   s z = " 1 2 0 0 " > < a : s o l i d F i l l > < a : s r g b C l r   v a l = " 6 1 6 e 5 2 " / > < / a : s o l i d F i l l > < a : l a t i n   t y p e f a c e = " A r i a l " / > < / a : r P r > < a : t > ( C V = 1 0 ) < / a : t > < / a : r > < a : r > < a : r P r   d i r t y = " 0 "   l a n g = " e n - U S "   s p c = " - 2 0 0 "   s z = " 1 2 0 0 " > < a : s o l i d F i l l > < a : s r g b C l r   v a l = " 6 1 6 e 5 2 " / > < / a : s o l i d F i l l > < a : l a t i n   t y p e f a c e = " A r i a l " / > < / a : r P r > < a : t > O N < / a : t > < / a : r > < a : r > < a : r P r   d i r t y = " 0 "   l a n g = " e n - U S "   s p c = " - 1 6 0 "   s z = " 1 2 0 0 " > < a : s o l i d F i l l > < a : s r g b C l r   v a l = " 6 1 6 e 5 2 " / > < / a : s o l i d F i l l > < a : l a t i n   t y p e f a c e = " A r i a l " / > < / a : r P r > < a : t > L O G I S T I C < / a : t > < / a : r > < a : r > < a : r P r   d i r t y = " 0 "   l a n g = " e n - U S "   s p c = " - 1 9 0 "   s z = " 1 2 0 0 " > < a : s o l i d F i l l > < a : s r g b C l r   v a l = " 6 1 6 e 5 2 " / > < / a : s o l i d F i l l > < a : l a t i n   t y p e f a c e = " A r i a l " / > < / a : r P r > < a : t > R E G R E S S I O N , < / a : t > < / a : r > < a : r > < a : r P r   d i r t y = " 0 "   l a n g = " e n - U S "   s p c = " - 9 5 "   s z = " 1 2 0 0 " > < a : s o l i d F i l l > < a : s r g b C l r   v a l = " 6 1 6 e 5 2 " / > < / a : s o l i d F i l l > < a : l a t i n   t y p e f a c e = " A r i a l " / > < / a : r P r > < a : t > S V M , < / a : t > < / a : r > < a : r > < a : r P r   d i r t y = " 0 "   l a n g = " e n - U S "   s p c = " - 1 5 0 "   s z = " 1 2 0 0 " > < a : s o l i d F i l l > < a : s r g b C l r   v a l = " 6 1 6 e 5 2 " / > < / a : s o l i d F i l l > < a : l a t i n   t y p e f a c e = " A r i a l " / > < / a : r P r > < a : t > D E C I S I O N < / a : t > < / a : r > < / a : p > < a : p > < a : p P r   m a r L = " 1 2 7 0 0 " > < a : l n S p c > < a : s p c P t s   v a l = " 2 7 4 5 " / > < / a : l n S p c > < / a : p P r > < a : r > < a : r P r   d i r t y = " 0 "   l a n g = " e n - U S "   s p c = " - 2 2 0 "   s z = " 1 2 0 0 " > < a : s o l i d F i l l > < a : s r g b C l r   v a l = " 6 1 6 e 5 2 " / > < / a : s o l i d F i l l > < a : l a t i n   t y p e f a c e = " A r i a l " / > < / a : r P r > < a : t > T R E E , < / a : t > < / a : r > < a : r > < a : r P r   d i r t y = " 0 "   l a n g = " e n - U S "   s p c = " - 1 5 5 "   s z = " 1 2 0 0 " > < a : s o l i d F i l l > < a : s r g b C l r   v a l = " 6 1 6 e 5 2 " / > < / a : s o l i d F i l l > < a : l a t i n   t y p e f a c e = " A r i a l " / > < / a : r P r > < a : t > A N D < / a : t > < / a : r > < a : r > < a : r P r   d i r t y = " 0 "   l a n g = " e n - U S "   s p c = " - 1 8 0 "   s z = " 1 2 0 0 " > < a : s o l i d F i l l > < a : s r g b C l r   v a l = " 6 1 6 e 5 2 " / > < / a : s o l i d F i l l > < a : l a t i n   t y p e f a c e = " A r i a l " / > < / a : r P r > < a : t > K N N < / a : t > < / a : r > < a : e n d P a r a R P r   d i r t y = " 0 "   l a n g = " e n - U S "   s p c = " - 1 8 0 "   s z = " 1 2 0 0 " > < a : s o l i d F i l l > < a : s r g b C l r   v a l = " 6 1 6 e 5 2 " / > < / a : s o l i d F i l l > < a : l a t i n   t y p e f a c e = " A r i a l " / > < / a : e n d P a r a R P r > < / a : p > < / p : t x B o d y > < / p : s p > < / p : s p T r e e > < p : e x t L s t > < p : e x t   u r i = " { 9 4 1 1 E D 7 9 - F 6 7 1 - 4 3 1 9 - B 8 C 7 - 2 A D E E A 1 4 D 4 8 6 } " > < p 1 4 : c r e a t i o n I d   x m l n s : p 1 4 = " h t t p : / / s c h e m a s . m i c r o s o f t . c o m / o f f i c e / p o w e r p o i n t / 2 0 1 0 / m a i n "   v a l = " 1 6 5 6 7 4 5 5 8 6 4 5 7 " / > < / p : e x t > < / p : e x t L s t > < / p : c S l d > < p : c l r M a p O v r > < a : m a s t e r C l r M a p p i n g / > < / p : c l r M a p O v r > < / p : s l d >
</file>

<file path=ppt/slides/slide3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f a l s e " > < p : c S l d   n a m e = " s l i d e 4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5 " > < a : e x t L s t > < a : e x t   u r i = " { 6 E 0 B A E 4 A - C C 3 6 - 4 9 D C - 8 6 B 2 - 7 0 0 F 0 C 1 4 A A C 4 } " > < a 1 6 : c r e a t i o n I d   x m l n s : a 1 6 = " h t t p : / / s c h e m a s . m i c r o s o f t . c o m / o f f i c e / d r a w i n g / 2 0 1 0 / m a i n "   i d = " { 6 0 1 B 0 A 8 7 - E 2 1 8 - 4 D 2 A - 9 7 1 E - F B F C 5 D F C 2 F E B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2 1 9 1 3 2 " / > < a : e x t   c x = " 7 6 2 0 0 0 0 "   c y = " 5 6 1 2 0 3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a l g n = " c t r "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2 2 9 "   s z = " 3 6 0 0 " > < a : s o l i d F i l l > < a : s c h e m e C l r   v a l = " t x 1 " / > < / a : s o l i d F i l l > < / a : r P r > < a : t > C l a s s i f i c a t i o n < / a : t > < / a : r > < a : r > < a : r P r   d i r t y = " 0 "   l a n g = " e n - U S "   s p c = " - 3 4 0 "   s z = " 3 6 0 0 " > < a : s o l i d F i l l > < a : s c h e m e C l r   v a l = " t x 1 " / > < / a : s o l i d F i l l > < / a : r P r > < a : t >   < / a : t > < / a : r > < a : r > < a : r P r   d i r t y = " 0 "   l a n g = " e n - U S "   s p c = " - 2 8 0 "   s z = " 3 6 0 0 " > < a : s o l i d F i l l > < a : s c h e m e C l r   v a l = " t x 1 " / > < / a : s o l i d F i l l > < / a : r P r > < a : t > A c c u r a c y < / a : t > < / a : r > < a : e n d P a r a R P r   d i r t y = " 0 "   l a n g = " e n - U S "   s p c = " - 2 8 0 "   s z = " 3 6 0 0 " > < a : s o l i d F i l l > < a : s c h e m e C l r   v a l = " t x 1 " / > < / a : s o l i d F i l l > < / a : e n d P a r a R P r > < / a : p > < / p : t x B o d y > < / p : s p > < p : s p > < p : n v S p P r > < p : c N v P r   i d = " 3 "   n a m e = " o b j e c t   6 " > < a : e x t L s t > < a : e x t   u r i = " { 3 1 3 4 D B 2 7 - 7 9 E E - 4 A 0 0 - A B F 7 - A 8 8 5 9 D 2 A 2 A C B } " > < a 1 6 : c r e a t i o n I d   x m l n s : a 1 6 = " h t t p : / / s c h e m a s . m i c r o s o f t . c o m / o f f i c e / d r a w i n g / 2 0 1 0 / m a i n "   i d = " { D 8 D D E E E 4 - E 9 9 6 - 4 4 8 6 - 8 3 4 D - 6 B A 6 6 B 0 C 4 4 E A } " / > < / a : e x t > < / a : e x t L s t > < / p : c N v P r > < p : c N v S p P r   t x B o x = " 1 " / > < p : n v P r / > < / p : n v S p P r > < p : s p P r > < a : x f r m   r o t = " 0 " > < a : o f f   x = " 8 8 2 0 1 4 "   y = " 3 7 5 0 2 9 6 " / > < a : e x t   c x = " 6 9 0 9 9 1 0 "   c y = " 1 0 8 2 5 3 5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  m a r R = " 2 8 6 0 0 4 0 " > < a : l n S p c > < a : s p c P c t   v a l = " 1 2 0 0 0 0 " / > < / a : l n S p c > < a : s p c B e f > < a : s p c P t s   v a l = " 1 0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 A l l   m o d e l s   h a d   v i r t u a l l y   t h e 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 s a m e 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 a c c u r a c y 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 o n  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 t e s t   s e t 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 a t 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 8 3 . 3 3 %   < / a : t > < / a : r > < a : r > < a : r P r   d i r t y = " 0 "   l a n g = " e n - U S "   s p c = " - 4 5 "   s z = " 1 2 0 0 " > < a : s o l i d F i l l > < a : s c h e m e C l r   v a l = " t x 1 " / > < / a : s o l i d F i l l > < a : l a t i n   t y p e f a c e = " C a r l i t o " / > < / a : r P r > < a : t > a c c u r a c y . 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 I t 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 s h o u l d   b e 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 n o t e d 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 t h a t 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 t e s t   s i z e 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 s m a l l 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 a t 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 o n l y 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 s a m p l e 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 s i z e 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< / a : t > < / a : r > < a : r > < a : r P r   d i r t y = " 0 "   l a n g = " e n - U S "   s p c = " - 2 0 4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 1 8 . < / a : t > < / a : r > < / a : p > < a : p > < a : p P r   m a r L = " 1 2 7 0 0 " > < a : l n S p c > < a : s p c P c t   v a l = " 1 0 0 0 0 0 " / > < / a : l n S p c > < a : s p c B e f > < a : s p c P t s   v a l = " 2 5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 T h i s 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 c a n   c a u s e   l a r g e   v a r i a n c e 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 i n 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 a c c u r a c y   r e s u l t s , 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 s u c h 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 a s   t h o s e   i n 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 D e c i s i o n   < / a : t > < / a : r > < a : r > < a : r P r   d i r t y = " 0 "   l a n g = " e n - U S "   s p c = " - 6 5 "   s z = " 1 2 0 0 " > < a : s o l i d F i l l > < a : s c h e m e C l r   v a l = " t x 1 " / > < / a : s o l i d F i l l > < a : l a t i n   t y p e f a c e = " C a r l i t o " / > < / a : r P r > < a : t > T r e e 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 C l a s s i f i e r 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 m o d e l   i n 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 r e p e a t e d < / a : t > < / a : r > < a : r > < a : r P r   d i r t y = " 0 "   l a n g = " e n - U S "   s p c = " 6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 r u n s . < / a : t > < / a : r > < / a : p > < a : p > < a : p P r   m a r L = " 1 2 7 0 0 " > < a : l n S p c > < a : s p c P c t   v a l = " 1 0 0 0 0 0 " / > < / a : l n S p c > < a : s p c B e f > < a : s p c P t s   v a l = " 4 0 0 " / > < / a : s p c B e f > < / a : p P r > < a : r > < a : r P r   d i r t y = " 0 "   l a n g = " e n - U S "   s p c = " - 5 5 "   s z = " 1 2 0 0 " > < a : s o l i d F i l l > < a : s c h e m e C l r   v a l = " t x 1 " / > < / a : s o l i d F i l l > < a : l a t i n   t y p e f a c e = " C a r l i t o " / > < / a : r P r > < a : t > W e 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 l i k e l y 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 n e e d 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 m o r e   d a t a 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 d e t e r m i n e 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 b e s t < / a : t > < / a : r > < a : r > < a : r P r   d i r t y = " 0 "   l a n g = " e n - U S "   s p c = " 1 1 4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 m o d e l . < / a : t > < / a : r > < a : e n d P a r a R P r   d i r t y = " 0 "   l a n g = " e n - U S "   s p c = " - 1 5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7 " > < a : e x t L s t > < a : e x t   u r i = " { 9 1 1 F 0 E 0 7 - C 4 1 0 - 4 7 3 0 - 8 7 4 9 - 2 8 C 4 0 7 2 B D C 8 D } " > < a 1 6 : c r e a t i o n I d   x m l n s : a 1 6 = " h t t p : / / s c h e m a s . m i c r o s o f t . c o m / o f f i c e / d r a w i n g / 2 0 1 0 / m a i n "   i d = " { 0 E 9 2 F 9 C F - 6 9 B 4 - 4 8 0 F - B C 0 6 - D 7 7 8 B C 8 8 0 B 1 3 } " / > < / a : e x t > < / a : e x t L s t > < / p : c N v P r > < p : c N v S p P r / > < p : n v P r / > < / p : n v S p P r > < p : s p P r > < a : x f r m   r o t = " 0 " > < a : o f f   x = " 2 3 1 4 5 7 5 "   y = " 9 0 5 2 5 5 " / > < a : e x t   c x = " 3 8 0 7 3 3 3 "   c y = " 2 5 0 3 1 7 0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8 " > < a : e x t L s t > < a : e x t   u r i = " { 0 1 8 8 E C 5 9 - F 6 8 1 - 4 2 6 A - 8 F B 1 - 5 0 B 3 D 8 6 0 8 4 C 6 } " > < a 1 6 : c r e a t i o n I d   x m l n s : a 1 6 = " h t t p : / / s c h e m a s . m i c r o s o f t . c o m / o f f i c e / d r a w i n g / 2 0 1 0 / m a i n "   i d = " { 8 0 8 C 4 4 E 3 - 5 D F 4 - 4 F 0 5 - A A 3 D - 5 6 3 E 1 C D A 8 3 B 5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F 5 4 B 9 A D 4 - E 2 A A - 4 6 5 3 - 8 4 1 E - 2 4 E 5 8 3 4 F 8 7 3 E } "   t y p e = " s l i d e n u m " / > < a : e n d P a r a R P r   d i r t y = " 0 "   l a n g = " e n - U S " / > < / a : p > < / p : t x B o d y > < / p : s p > < / p : s p T r e e > < p : e x t L s t > < p : e x t   u r i = " { 3 4 F C A 8 8 5 - F 4 1 C - 4 3 6 C - 8 7 D 3 - 6 4 E 7 A 2 A F 8 C C A } " > < p 1 4 : c r e a t i o n I d   x m l n s : p 1 4 = " h t t p : / / s c h e m a s . m i c r o s o f t . c o m / o f f i c e / p o w e r p o i n t / 2 0 1 0 / m a i n "   v a l = " 1 6 5 6 7 4 5 5 8 6 4 6 0 " / > < / p : e x t > < / p : e x t L s t > < / p : c S l d > < p : c l r M a p O v r > < a : m a s t e r C l r M a p p i n g / > < / p : c l r M a p O v r > < / p : s l d >
</file>

<file path=ppt/slides/slide3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f a l s e " > < p : c S l d   n a m e = " s l i d e 4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5 " > < a : e x t L s t > < a : e x t   u r i = " { 5 C F C 5 D 3 3 - 8 C 3 8 - 4 8 B 6 - 9 B 2 8 - 6 D E 6 7 1 C 0 0 9 3 0 } " > < a 1 6 : c r e a t i o n I d   x m l n s : a 1 6 = " h t t p : / / s c h e m a s . m i c r o s o f t . c o m / o f f i c e / d r a w i n g / 2 0 1 0 / m a i n "   i d = " { 9 A E 5 6 5 1 9 - 0 A 4 B - 4 A 6 C - 8 F E D - D 5 5 1 9 F 5 9 4 D 4 0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2 7 0 8 8 1 " / > < a : e x t   c x = " 7 6 2 0 0 0 0 "   c y = " 5 6 1 2 0 3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a l g n = " c t r "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2 3 5 "   s z = " 3 6 0 0 " > < a : s o l i d F i l l > < a : s c h e m e C l r   v a l = " t x 1 " / > < / a : s o l i d F i l l > < / a : r P r > < a : t > C o n f u s i o n < / a : t > < / a : r > < a : r > < a : r P r   d i r t y = " 0 "   l a n g = " e n - U S "   s p c = " - 3 3 0 "   s z = " 3 6 0 0 " > < a : s o l i d F i l l > < a : s c h e m e C l r   v a l = " t x 1 " / > < / a : s o l i d F i l l > < / a : r P r > < a : t >   < / a : t > < / a : r > < a : r > < a : r P r   d i r t y = " 0 "   l a n g = " e n - U S "   s p c = " - 1 1 4 "   s z = " 3 6 0 0 " > < a : s o l i d F i l l > < a : s c h e m e C l r   v a l = " t x 1 " / > < / a : s o l i d F i l l > < / a : r P r > < a : t > M a t r i x < / a : t > < / a : r > < a : e n d P a r a R P r   d i r t y = " 0 "   l a n g = " e n - U S "   s p c = " - 1 1 4 "   s z = " 3 6 0 0 " > < a : s o l i d F i l l > < a : s c h e m e C l r   v a l = " t x 1 " / > < / a : s o l i d F i l l > < / a : e n d P a r a R P r > < / a : p > < / p : t x B o d y > < / p : s p > < p : s p > < p : n v S p P r > < p : c N v P r   i d = " 3 "   n a m e = " o b j e c t   6 " > < a : e x t L s t > < a : e x t   u r i = " { F 6 3 0 B 2 B A - E 3 8 1 - 4 8 E 6 - 8 5 5 5 - B 8 6 B 1 A F D 2 F 7 1 } " > < a 1 6 : c r e a t i o n I d   x m l n s : a 1 6 = " h t t p : / / s c h e m a s . m i c r o s o f t . c o m / o f f i c e / d r a w i n g / 2 0 1 0 / m a i n "   i d = " { 9 0 0 9 8 8 9 8 - 4 9 2 2 - 4 A C E - 8 8 A 8 - D 6 8 9 8 F A 2 D 3 8 C } " / > < / a : e x t > < / a : e x t L s t > < / p : c N v P r > < p : c N v S p P r   t x B o x = " 1 " / > < p : n v P r / > < / p : n v S p P r > < p : s p P r > < a : x f r m   r o t = " 0 " > < a : o f f   x = " 7 8 6 9 1 7 "   y = " 3 7 9 1 1 5 9 " / > < a : e x t   c x = " 6 5 3 1 2 9 2 "   c y = " 1 2 6 5 4 7 2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  m a r R = " 1 5 8 7 4 9 " > < a : l n S p c > < a : s p c P c t   v a l = " 1 1 2 0 0 0 " / > < / a : l n S p c > < a : s p c B e f > < a : s p c P t s   v a l = " 1 0 0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 S i n c e 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 a l l 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 m o d e l s 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 p e r f o r m e d 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 s a m e 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 f o r 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 t e s t   s e t , 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 c o n f u s i o n 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 m a t r i x   i s 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 s a m e 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 a c r o s s 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 a l l 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 m o d e l s .     T h e 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 m o d e l s 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 p r e d i c t e d 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 1 2 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 l a n d i n g s 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 w h e n   t h e   t r u e   l a b e l < / a : t > < / a : r > < a : r > < a : r P r   d i r t y = " 0 "   l a n g = " e n - U S "   s p c = " 2 7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 w a s   s u c c e s s f u l 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 l a n d i n g . < / a : t > < / a : r > < / a : p > < a : p > < a : p P r   m a r L = " 1 2 7 0 0 " > < a : l n S p c > < a : s p c P c t   v a l = " 1 0 0 0 0 0 " / > < / a : l n S p c > < a : s p c B e f > < a : s p c P t s   v a l = " 4 0 5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 m o d e l s 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 p r e d i c t e d 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 3 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 u n s u c c e s s f u l 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 l a n d i n g s 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 w h e n   t h e   t r u e   l a b e l 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 w a s 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 u n s u c c e s s f u l < / a : t > < / a : r > < a : r > < a : r P r   d i r t y = " 0 "   l a n g = " e n - U S "   s p c = " 1 4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 l a n d i n g . < / a : t > < / a : r > < / a : p > < a : p > < a : p P r   m a r L = " 1 2 7 0 0 "   m a r R = " 5 0 8 0 " > < a : l n S p c > < a : s p c P t s   v a l = " 2 3 3 0 " / > < / a : l n S p c > < a : s p c B e f > < a : s p c P t s   v a l = " 1 3 5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 m o d e l s 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 p r e d i c t e d 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 3 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 l a n d i n g s 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 w h e n   t h e   t r u e   l a b e l 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 w a s   u n s u c c e s s f u l 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 l a n d i n g s 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 ( f a l s e   p o s i t i v e s ) .  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 O u r 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 m o d e l s 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 o v e r   p r e d i c t   s u c c e s s f u l < / a : t > < / a : r > < a : r > < a : r P r   d i r t y = " 0 "   l a n g = " e n - U S "   s p c = " 1 3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 l a n d i n g s . < / a : t > < / a : r > < a : e n d P a r a R P r   d i r t y = " 0 "   l a n g = " e n - U S "   s p c = " - 1 0 "   s z = " 1 2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7 " > < a : e x t L s t > < a : e x t   u r i = " { 6 2 E 8 A E 7 1 - B 4 5 A - 4 4 1 0 - 8 2 4 1 - F 7 5 1 B 3 1 0 7 E C 2 } " > < a 1 6 : c r e a t i o n I d   x m l n s : a 1 6 = " h t t p : / / s c h e m a s . m i c r o s o f t . c o m / o f f i c e / d r a w i n g / 2 0 1 0 / m a i n "   i d = " { 6 F F 2 2 6 4 B - A 1 7 1 - 4 C 3 F - A 4 2 E - F 7 3 8 2 C C 5 E E D 4 } " / > < / a : e x t > < / a : e x t L s t > < / p : c N v P r > < p : c N v S p P r / > < p : n v P r / > < / p : n v S p P r > < p : s p P r > < a : x f r m   r o t = " 0 " > < a : o f f   x = " 2 3 4 9 4 9 3 "   y = " 1 0 4 7 7 5 0 " / > < a : e x t   c x = " 3 4 0 6 1 4 0 "   c y = " 2 5 9 0 0 3 7 " / > < / a : x f r m > < a : p r s t G e o m   p r s t = " r e c t " > < a : a v L s t / > < / a : p r s t G e o m > < a : b l i p F i l l   d p i = " 0 "   r o t W i t h S h a p e = " 1 " > < a : b l i p   r : e m b e d = " r I d 2 " / > < a : s t r e t c h > < a : f i l l R e c t / > < / a : s t r e t c h > < / a : b l i p F i l l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o b j e c t   8 " > < a : e x t L s t > < a : e x t   u r i = " { 7 7 7 2 8 7 2 2 - C C 0 7 - 4 2 E D - 8 B 7 8 - 2 4 E 7 4 A 5 5 3 0 4 6 } " > < a 1 6 : c r e a t i o n I d   x m l n s : a 1 6 = " h t t p : / / s c h e m a s . m i c r o s o f t . c o m / o f f i c e / d r a w i n g / 2 0 1 0 / m a i n "   i d = " { 7 7 6 B 7 1 1 5 - A 3 9 5 - 4 F 9 A - A A 6 3 - 4 7 C 0 A D E A 9 4 B 6 } " / > < / a : e x t > < / a : e x t L s t > < / p : c N v P r > < p : c N v S p P r   t x B o x = " 1 " / > < p : n v P r / > < / p : n v S p P r > < p : s p P r > < a : x f r m   r o t = " 0 " > < a : o f f   x = " 6 2 8 6 7 8 6 "   y = " 1 7 7 2 8 8 8 " / > < a : e x t   c x = " 1 6 2 1 6 3 1 "   c y = " 4 6 9 7 8 2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a l g n = " j u s t "   m a r L = " 1 2 7 0 0 "   m a r R = " 5 0 8 0 " > < a : l n S p c > < a : s p c P c t   v a l = " 1 0 0 0 0 0 " / > < / a : l n S p c > < a : s p c B e f > < a : s p c P t s   v a l = " 1 0 0 " / > < / a : s p c B e f > < / a : p P r > < a : r > < a : r P r   d i r t y = " 0 "   l a n g = " e n - U S "   s p c = " - 1 5 "   s z = " 1 0 0 0 " > < a : l a t i n   t y p e f a c e = " C a r l i t o " / > < / a : r P r > < a : t > C o r r e c t   p r e d i c t i o n s   a r e     < / a : t > < / a : r > < a : r > < a : r P r   d i r t y = " 0 "   l a n g = " e n - U S "   s p c = " - 5 "   s z = " 1 0 0 0 " > < a : l a t i n   t y p e f a c e = " C a r l i t o " / > < / a : r P r > < a : t > o n   < / a : t > < / a : r > < a : r > < a : r P r   d i r t y = " 0 "   l a n g = " e n - U S "   s z = " 1 0 0 0 " > < a : l a t i n   t y p e f a c e = " C a r l i t o " / > < / a : r P r > < a : t > a   < / a : t > < / a : r > < a : r > < a : r P r   d i r t y = " 0 "   l a n g = " e n - U S "   s p c = " - 1 0 "   s z = " 1 0 0 0 " > < a : l a t i n   t y p e f a c e = " C a r l i t o " / > < / a : r P r > < a : t > d i a g o n a l   < / a : t > < / a : r > < a : r > < a : r P r   d i r t y = " 0 "   l a n g = " e n - U S "   s p c = " - 2 0 "   s z = " 1 0 0 0 " > < a : l a t i n   t y p e f a c e = " C a r l i t o " / > < / a : r P r > < a : t > f r o m   < / a : t > < / a : r > < a : r > < a : r P r   d i r t y = " 0 "   l a n g = " e n - U S "   s p c = " - 1 5 "   s z = " 1 0 0 0 " > < a : l a t i n   t y p e f a c e = " C a r l i t o " / > < / a : r P r > < a : t > t o p     < / a : t > < / a : r > < a : r > < a : r P r   d i r t y = " 0 "   l a n g = " e n - U S "   s p c = " - 5 "   s z = " 1 0 0 0 " > < a : l a t i n   t y p e f a c e = " C a r l i t o " / > < / a : r P r > < a : t > l e f t   < / a : t > < / a : r > < a : r > < a : r P r   d i r t y = " 0 "   l a n g = " e n - U S "   s p c = " - 1 5 "   s z = " 1 0 0 0 " > < a : l a t i n   t y p e f a c e = " C a r l i t o " / > < / a : r P r > < a : t > t o   < / a : t > < / a : r > < a : r > < a : r P r   d i r t y = " 0 "   l a n g = " e n - U S "   s p c = " - 2 0 "   s z = " 1 0 0 0 " > < a : l a t i n   t y p e f a c e = " C a r l i t o " / > < / a : r P r > < a : t > b o t t o m < / a : t > < / a : r > < a : r > < a : r P r   d i r t y = " 0 "   l a n g = " e n - U S "   s p c = " - 8 0 "   s z = " 1 0 0 0 " > < a : l a t i n   t y p e f a c e = " C a r l i t o " / > < / a : r P r > < a : t >   < / a : t > < / a : r > < a : r > < a : r P r   d i r t y = " 0 "   l a n g = " e n - U S "   s p c = " - 5 "   s z = " 1 0 0 0 " > < a : l a t i n   t y p e f a c e = " C a r l i t o " / > < / a : r P r > < a : t > r i g h t . < / a : t > < / a : r > < a : e n d P a r a R P r   d i r t y = " 0 "   l a n g = " e n - U S "   s p c = " - 5 "   s z = " 1 0 0 0 " > < a : l a t i n   t y p e f a c e = " C a r l i t o " / > < / a : e n d P a r a R P r > < / a : p > < / p : t x B o d y > < / p : s p > < p : s p > < p : n v S p P r > < p : c N v P r   i d = " 6 "   n a m e = " o b j e c t   9 " > < a : e x t L s t > < a : e x t   u r i = " { 9 7 2 D 0 D 8 5 - E 1 9 6 - 4 4 6 E - 8 3 A F - A 1 D B 1 E 6 E B 0 1 A } " > < a 1 6 : c r e a t i o n I d   x m l n s : a 1 6 = " h t t p : / / s c h e m a s . m i c r o s o f t . c o m / o f f i c e / d r a w i n g / 2 0 1 0 / m a i n "   i d = " { 3 3 7 5 D B 6 D - 5 E 9 9 - 4 F E 6 - A 7 7 6 - 5 A 4 4 1 4 1 1 6 1 B 1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2 6 D A 1 5 7 A - C 3 3 9 - 4 2 D 3 - A 9 0 4 - 5 D 9 A 0 E 3 D 8 6 1 6 } "   t y p e = " s l i d e n u m " / > < a : e n d P a r a R P r   d i r t y = " 0 "   l a n g = " e n - U S " / > < / a : p > < / p : t x B o d y > < / p : s p > < / p : s p T r e e > < p : e x t L s t > < p : e x t   u r i = " { 0 B 7 7 C 6 1 0 - 2 C 7 E - 4 F 4 0 - 8 B 8 3 - B 2 D C D 7 D A 2 2 B 1 } " > < p 1 4 : c r e a t i o n I d   x m l n s : p 1 4 = " h t t p : / / s c h e m a s . m i c r o s o f t . c o m / o f f i c e / p o w e r p o i n t / 2 0 1 0 / m a i n "   v a l = " 1 6 5 6 7 4 5 5 8 6 4 6 4 " / > < / p : e x t > < / p : e x t L s t > < / p : c S l d > < p : c l r M a p O v r > < a : m a s t e r C l r M a p p i n g / > < / p : c l r M a p O v r > < / p : s l d >
</file>

<file path=ppt/slides/slide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f a l s e " > < p : c S l d   n a m e = " s l i d e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5 " > < a : e x t L s t > < a : e x t   u r i = " { B D 9 D 5 C D D - 7 E 4 3 - 4 8 3 7 - 8 3 0 9 - 6 1 C D 9 3 8 D 3 3 C 2 } " > < a 1 6 : c r e a t i o n I d   x m l n s : a 1 6 = " h t t p : / / s c h e m a s . m i c r o s o f t . c o m / o f f i c e / d r a w i n g / 2 0 1 0 / m a i n "   i d = " { C 8 C A F E D B - C C 2 8 - 4 C B D - A 9 C 5 - 3 0 C 5 0 9 C B 9 A C 6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3 3 5 6 4 1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1 4 5 "   s z = " 2 0 0 0 " > < a : s o l i d F i l l > < a : s c h e m e C l r   v a l = " t x 1 " / > < / a : s o l i d F i l l > < / a : r P r > < a : t > I n t r o d u c t i o n < / a : t > < / a : r > < a : e n d P a r a R P r   d i r t y = " 0 "   l a n g = " e n - U S "   s p c = " - 1 4 5 "   s z = " 2 0 0 0 " > < a : s o l i d F i l l > < a : s c h e m e C l r   v a l = " t x 1 " / > < / a : s o l i d F i l l > < / a : e n d P a r a R P r > < / a : p > < / p : t x B o d y > < / p : s p > < p : s p > < p : n v S p P r > < p : c N v P r   i d = " 3 "   n a m e = " o b j e c t   6 " > < a : e x t L s t > < a : e x t   u r i = " { F 4 9 2 C 6 7 F - 4 0 8 F - 4 E 8 1 - B 1 8 9 - D B 1 A 3 3 D B 5 B A 2 } " > < a 1 6 : c r e a t i o n I d   x m l n s : a 1 6 = " h t t p : / / s c h e m a s . m i c r o s o f t . c o m / o f f i c e / d r a w i n g / 2 0 1 0 / m a i n "   i d = " { C 4 5 8 C 9 D E - A 3 0 B - 4 C 3 E - 9 F 9 3 - 5 0 7 F D 1 B 1 0 5 9 F } " / > < / a : e x t > < / a : e x t L s t > < / p : c N v P r > < p : c N v S p P r   t x B o x = " 1 " / > < p : n v P r / > < / p : n v S p P r > < p : s p P r > < a : x f r m   r o t = " 0 " > < a : o f f   x = " 3 2 3 3 4 5 "   y = " 2 0 6 7 7 5 3 " / > < a : e x t   c x = " 7 2 9 3 7 7 8 "   c y = " 2 0 1 2 0 5 1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1 6 1 2 9 0 "   v e r t = " h o r z "   w r a p = " s q u a r e " > < a : s p A u t o F i t / > < / a : b o d y P r > < a : l s t S t y l e / > < a : p > < a : p P r   a l g n = " l "   l v l = " 1 "   m a r L = " 2 9 5 7 1 9 5 " > < a : l n S p c > < a : s p c P c t   v a l = " 1 0 0 0 0 0 " / > < / a : l n S p c > < a : s p c B e f > < a : s p c P t s   v a l = " 1 2 6 9 " / > < / a : s p c B e f > < / a : p P r > < a : r > < a : r P r   d i r t y = " 0 "   l a n g = " e n - U S " / > < a : t > < / a : t > < / a : r > < / a : p > < a : p > < a : p P r   a l g n = " l " > < a : l n S p c > < a : s p c P c t   v a l = " 1 0 0 0 0 0 " / > < / a : l n S p c > < a : b u C l r > < a : s r g b C l r   v a l = " b b 5 6 2 c " / > < / a : b u C l r > < a : b u F o n t   t y p e f a c e = " A r i a l " / > < a : b u C h a r   c h a r = " " " / > < / a : p P r > < a : r > < a : r P r   d i r t y = " 0 "   l a n g = " e n - U S "   s z = " 1 8 0 0 " > < a : s o l i d F i l l > < a : s c h e m e C l r   v a l = " t x 1 " / > < / a : s o l i d F i l l > < a : l a t i n   t y p e f a c e = " C a r l i t o " / > < / a : r P r > < a : t / > < / a : r > < / a : p > < a : p > < a : p P r > < a : l n S p c > < a : s p c P c t   v a l = " 1 0 0 0 0 0 " / > < / a : l n S p c > < a : s p c B e f > < a : s p c P t s   v a l = " 1 5 " / > < / a : s p c B e f > < a : b u C l r > < a : s r g b C l r   v a l = " b b 5 6 2 c " / > < / a : b u C l r > < a : b u F o n t   t y p e f a c e = " A r i a l " / > < a : b u C h a r   c h a r = " " " / > < / a : p P r > < a : r > < a : r P r   d i r t y = " 0 "   l a n g = " e n - U S "   s z = " 1 8 0 0 " > < a : s o l i d F i l l > < a : s c h e m e C l r   v a l = " t x 1 " / > < / a : s o l i d F i l l > < a : l a t i n   t y p e f a c e = " C a r l i t o " / > < / a : r P r > < a : t / > < / a : r > < / a : p > < a : p > < a : p P r   a l g n = " c t r "   m a r L = " 1 4 4 7 8 0 " > < a : l n S p c > < a : s p c P c t   v a l = " 1 0 0 0 0 0 " / > < / a : l n S p c > < / a : p P r > < a : r > < a : r P r   d i r t y = " 0 "   l a n g = " e n - U S "   s p c = " - 2 0 "   s z = " 1 8 0 0 "   u = " s n g " > < a : s o l i d F i l l > < a : s c h e m e C l r   v a l = " t x 1 " / > < / a : s o l i d F i l l > < a : l a t i n   t y p e f a c e = " C a r l i t o " / > < / a : r P r > < a : t > P r o b l e m : < / a : t > < / a : r > < / a : p > < a : p > < a : p P r   i n d e n t = " - 2 4 0 6 6 5 "   m a r L = " 2 4 0 6 6 5 "   m a r R = " 5 9 1 1 8 5 " > < a : l n S p c > < a : s p c P t s   v a l = " 2 5 1 0 " / > < / a : l n S p c > < a : s p c B e f > < a : s p c P t s   v a l = " 9 0 0 " / > < / a : s p c B e f > < a : b u F o n t   t y p e f a c e = " A r i a l " / > < a : b u C h a r   c h a r = " " " / > < / a : p P r > < a : r > < a : r P r   d i r t y = " 0 "   l a n g = " e n - U S "   s p c = " - 1 0 "   s z = " 1 8 0 0 " > < a : s o l i d F i l l > < a : s c h e m e C l r   v a l = " t x 1 " / > < / a : s o l i d F i l l > < a : l a t i n   t y p e f a c e = " C a r l i t o " / > < / a : r P r > < a : t > S p a c e   < / a : t > < / a : r > < a : r > < a : r P r   d i r t y = " 0 "   l a n g = " e n - U S "   s p c = " - 5 "   s z = " 1 8 0 0 " > < a : s o l i d F i l l > < a : s c h e m e C l r   v a l = " t x 1 " / > < / a : s o l i d F i l l > < a : l a t i n   t y p e f a c e = " C a r l i t o " / > < / a : r P r > < a : t > Y   < / a : t > < / a : r > < a : r > < a : r P r   d i r t y = " 0 "   l a n g = " e n - U S "   s p c = " - 2 5 "   s z = " 1 8 0 0 " > < a : s o l i d F i l l > < a : s c h e m e C l r   v a l = " t x 1 " / > < / a : s o l i d F i l l > < a : l a t i n   t y p e f a c e = " C a r l i t o " / > < / a : r P r > < a : t > t a s k s   < / a : t > < / a : r > < a : r > < a : r P r   d i r t y = " 0 "   l a n g = " e n - U S "   s p c = " - 5 "   s z = " 1 8 0 0 " > < a : s o l i d F i l l > < a : s c h e m e C l r   v a l = " t x 1 " / > < / a : s o l i d F i l l > < a : l a t i n   t y p e f a c e = " C a r l i t o " / > < / a : r P r > < a : t > u s   < / a : t > < / a : r > < a : r > < a : r P r   d i r t y = " 0 "   l a n g = " e n - U S "   s p c = " - 3 0 "   s z = " 1 8 0 0 " > < a : s o l i d F i l l > < a : s c h e m e C l r   v a l = " t x 1 " / > < / a : s o l i d F i l l > < a : l a t i n   t y p e f a c e = " C a r l i t o " / > < / a : r P r > < a : t > t o   < / a : t > < / a : r > < a : r > < a : r P r   d i r t y = " 0 "   l a n g = " e n - U S "   s p c = " - 2 5 "   s z = " 1 8 0 0 " > < a : s o l i d F i l l > < a : s c h e m e C l r   v a l = " t x 1 " / > < / a : s o l i d F i l l > < a : l a t i n   t y p e f a c e = " C a r l i t o " / > < / a : r P r > < a : t > t r a i n   < / a : t > < / a : r > < a : r > < a : r P r   d i r t y = " 0 "   l a n g = " e n - U S "   s p c = " - 5 "   s z = " 1 8 0 0 " > < a : s o l i d F i l l > < a : s c h e m e C l r   v a l = " t x 1 " / > < / a : s o l i d F i l l > < a : l a t i n   t y p e f a c e = " C a r l i t o " / > < / a : r P r > < a : t > a   m a c h i n e   l e a r n i n g   m o d e l   < / a : t > < / a : r > < a : r > < a : r P r   d i r t y = " 0 "   l a n g = " e n - U S "   s p c = " - 6 0 "   s z = " 1 8 0 0 " > < a : s o l i d F i l l > < a : s c h e m e C l r   v a l = " t x 1 " / > < / a : s o l i d F i l l > < a : l a t i n   t y p e f a c e = " C a r l i t o " / > < / a : r P r > < a : t > t o     < / a : t > < / a : r > < a : r > < a : r P r   d i r t y = " 0 "   l a n g = " e n - U S "   s p c = " - 2 0 "   s z = " 1 8 0 0 " > < a : s o l i d F i l l > < a : s c h e m e C l r   v a l = " t x 1 " / > < / a : s o l i d F i l l > < a : l a t i n   t y p e f a c e = " C a r l i t o " / > < / a : r P r > < a : t > p r e d i c t   s u c c e s s f u l   < / a : t > < / a : r > < a : r > < a : r P r   d i r t y = " 0 "   l a n g = " e n - U S "   s p c = " - 2 5 "   s z = " 1 8 0 0 " > < a : s o l i d F i l l > < a : s c h e m e C l r   v a l = " t x 1 " / > < / a : s o l i d F i l l > < a : l a t i n   t y p e f a c e = " C a r l i t o " / > < / a : r P r > < a : t > S t a g e   < / a : t > < / a : r > < a : r > < a : r P r   d i r t y = " 0 "   l a n g = " e n - U S "   s p c = " - 5 "   s z = " 1 8 0 0 " > < a : s o l i d F i l l > < a : s c h e m e C l r   v a l = " t x 1 " / > < / a : s o l i d F i l l > < a : l a t i n   t y p e f a c e = " C a r l i t o " / > < / a : r P r > < a : t > 1 < / a : t > < / a : r > < a : r > < a : r P r   d i r t y = " 0 "   l a n g = " e n - U S "   s p c = " 4 5 "   s z = " 1 8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5 "   s z = " 1 8 0 0 " > < a : s o l i d F i l l > < a : s c h e m e C l r   v a l = " t x 1 " / > < / a : s o l i d F i l l > < a : l a t i n   t y p e f a c e = " C a r l i t o " / > < / a : r P r > < a : t > r e c o v e r y < / a : t > < / a : r > < a : e n d P a r a R P r   d i r t y = " 0 "   l a n g = " e n - U S "   s p c = " - 2 5 "   s z = " 1 8 0 0 " > < a : s o l i d F i l l > < a : s c h e m e C l r   v a l = " t x 1 " / > < / a : s o l i d F i l l > < a : l a t i n   t y p e f a c e = " C a r l i t o " / > < / a : e n d P a r a R P r > < / a : p > < / p : t x B o d y > < / p : s p > < p : s p > < p : n v S p P r > < p : c N v P r   i d = " 4 "   n a m e = " o b j e c t   9 " > < a : e x t L s t > < a : e x t   u r i = " { 7 6 3 F 4 E 0 2 - C 1 0 1 - 4 A 1 D - 9 0 D 5 - 3 E 1 2 8 F 7 4 D 6 F A } " > < a 1 6 : c r e a t i o n I d   x m l n s : a 1 6 = " h t t p : / / s c h e m a s . m i c r o s o f t . c o m / o f f i c e / d r a w i n g / 2 0 1 0 / m a i n "   i d = " { A 5 A A 1 F B 0 - E B B 4 - 4 9 1 3 - A E 3 B - C A B C D 8 D A 8 B 4 1 } " / > < / a : e x t > < / a : e x t L s t > < / p : c N v P r > < p : c N v S p P r   t x B o x = " 1 " / > < p : n v P r / > < / p : n v S p P r > < p : s p P r > < a : x f r m   r o t = " 0 " > < a : o f f   x = " 8 2 1 1 3 1 1 "   y = " 4 9 2 6 4 0 5 " / > < a : e x t   c x = " 1 0 8 5 8 5 "   c y = " 1 2 0 0 1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0 9 B E 3 4 8 E - D E 2 2 - 4 6 E 6 - A C F 1 - 3 B 4 6 B E B D 1 8 E E } "   t y p e = " s l i d e n u m " / > < a : e n d P a r a R P r   d i r t y = " 0 "   l a n g = " e n - U S "   s z = " 1 0 5 0 " > < a : s o l i d F i l l > < a : s r g b C l r   v a l = " f f f f f f " / > < / a : s o l i d F i l l > < a : l a t i n   t y p e f a c e = " C a r l i t o " / > < / a : e n d P a r a R P r > < / a : p > < / p : t x B o d y > < / p : s p > < p : s p > < p : n v S p P r > < p : c N v P r   i d = " 5 "   n a m e = " " > < a : e x t L s t > < a : e x t   u r i = " { D E 5 2 6 6 A 6 - A B 1 6 - 4 E E A - 8 A 1 A - F 1 A 7 6 2 B E 5 7 5 F } " > < a 1 6 : c r e a t i o n I d   x m l n s : a 1 6 = " h t t p : / / s c h e m a s . m i c r o s o f t . c o m / o f f i c e / d r a w i n g / 2 0 1 0 / m a i n "   i d = " { F 8 E A 6 A 6 5 - E 8 C 1 - 4 B E 2 - 9 7 0 0 - 5 E 5 2 7 0 5 D D 6 5 3 } " / > < / a : e x t > < / a : e x t L s t > < / p : c N v P r > < p : c N v S p P r   t x B o x = " 1 " / > < p : n v P r / > < / p : n v S p P r > < p : s p P r > < a : x f r m   f l i p H = " f a l s e "   f l i p V = " f a l s e "   r o t = " 0 " > < a : o f f   x = " 4 6 3 6 6 7 "   y = " 1 3 4 6 8 0 1 " / > < a : e x t   c x = " 7 9 1 8 3 3 2 "   c y = " 6 4 3 7 5 6 " / > < / a : x f r m > < a : p r s t G e o m   p r s t = " r e c t " > < a : a v L s t / > < / a : p r s t G e o m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> < a : d e f R P r   d i r t y = " 0 "   l a n g = " e n - U S "   s z = " 1 5 0 0 " / > < / a : p P r > < a : r > < a : r P r   b = " 0 "   d i r t y = " 0 "   l a n g = " e n - U S "   s z = " 1 8 0 0 " > < a : l a t i n   t y p e f a c e = " A l e g r e y a " / > < / a : r P r > < a : t > A s   a   c o m p e t i t o r   t o   < / a : t > < / a : r > < a : r > < a : r P r   b = " 0 "   d i r t y = " 0 "   l a n g = " e n - U S "   s z = " 1 8 0 0 " > < a : l a t i n   t y p e f a c e = " C a l i b r i " / > < / a : r P r > < a : t > S p a c e < / a : t > < / a : r > < a : r > < a : r P r   b = " 0 "   d i r t y = " 0 "   l a n g = " e n - U S "   s z = " 1 8 0 0 " > < a : l a t i n   t y p e f a c e = " A l e g r e y a " / > < / a : r P r > < a : t >   X .   S p a c e   Y   w a n t s   t o   c o m p e t e   i n   t h e   l u c r a t i v e   m a r k e t   o f   R e u s a b l e   r o c k e t s . < / a : t > < / a : r > < a : e n d P a r a R P r   b = " 0 "   d i r t y = " 0 "   l a n g = " e n - U S "   s z = " 1 8 0 0 " > < a : l a t i n   t y p e f a c e = " A l e g r e y a " / > < / a : e n d P a r a R P r > < / a : p > < / p : t x B o d y > < / p : s p > < / p : s p T r e e > < p : e x t L s t > < p : e x t   u r i = " { 1 6 6 6 9 9 8 F - 7 B 9 2 - 4 0 D 3 - A 4 6 D - 7 D 8 D 8 E A 9 5 D E D } " > < p 1 4 : c r e a t i o n I d   x m l n s : p 1 4 = " h t t p : / / s c h e m a s . m i c r o s o f t . c o m / o f f i c e / p o w e r p o i n t / 2 0 1 0 / m a i n "   v a l = " 1 6 5 6 7 4 5 5 8 6 3 4 5 " / > < / p : e x t > < / p : e x t L s t > < / p : c S l d > < p : c l r M a p O v r > < a : m a s t e r C l r M a p p i n g / > < / p : c l r M a p O v r > < / p : s l d >
</file>

<file path=ppt/slides/slide4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4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4 F D 5 E 0 1 9 - E B B E - 4 E 2 E - 9 1 2 8 - 2 B 9 B 8 5 2 E F A 0 2 } " > < a 1 6 : c r e a t i o n I d   x m l n s : a 1 6 = " h t t p : / / s c h e m a s . m i c r o s o f t . c o m / o f f i c e / d r a w i n g / 2 0 1 0 / m a i n "   i d = " { 6 7 9 5 2 7 4 A - 9 C B 5 - 4 2 3 F - B B 3 D - 1 A B 7 D 4 E C F 5 A 6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1 3 8 A 1 D 9 A - 1 5 4 D - 4 6 B 4 - B 3 F F - E 6 C D E C 4 2 E E 6 5 } " > < a 1 6 : c r e a t i o n I d   x m l n s : a 1 6 = " h t t p : / / s c h e m a s . m i c r o s o f t . c o m / o f f i c e / d r a w i n g / 2 0 1 0 / m a i n "   i d = " { 5 1 E 3 9 E 2 C - 1 F C B - 4 6 7 0 - A 1 A 9 - B D 7 E 0 4 E E E 3 2 7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6 7 0 " / > < a : t > C O N C L U S I O N < / a : t > < / a : r > < a : e n d P a r a R P r   d i r t y = " 0 "   l a n g = " e n - U S "   s p c = " - 6 7 0 " / > < / a : p > < / p : t x B o d y > < / p : s p > < p : s p > < p : n v S p P r > < p : c N v P r   i d = " 4 "   n a m e = " o b j e c t   5 " > < a : e x t L s t > < a : e x t   u r i = " { 6 3 9 0 7 6 7 A - A B A E - 4 4 5 8 - B F E 1 - 8 F C 7 B 0 B B 2 0 0 1 } " > < a 1 6 : c r e a t i o n I d   x m l n s : a 1 6 = " h t t p : / / s c h e m a s . m i c r o s o f t . c o m / o f f i c e / d r a w i n g / 2 0 1 0 / m a i n "   i d = " { 5 C 5 3 4 6 B 7 - D 3 6 5 - 4 9 8 8 - 8 0 E C - D 9 E 8 9 8 9 6 B E 0 F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E D 0 0 4 0 C 5 - B F 9 F - 4 7 9 C - 9 E 8 8 - D 2 B 4 3 2 A C 8 9 4 C } "   t y p e = " s l i d e n u m " / > < a : e n d P a r a R P r   d i r t y = " 0 "   l a n g = " e n - U S " / > < / a : p > < / p : t x B o d y > < / p : s p > < p : s p > < p : n v S p P r > < p : c N v P r   i d = " 5 "   n a m e = " o b j e c t   4 " > < a : e x t L s t > < a : e x t   u r i = " { 9 C 0 1 4 C A 4 - 3 6 3 3 - 4 0 F E - B C 2 7 - 9 B 7 F C 2 B 5 7 3 A 6 } " > < a 1 6 : c r e a t i o n I d   x m l n s : a 1 6 = " h t t p : / / s c h e m a s . m i c r o s o f t . c o m / o f f i c e / d r a w i n g / 2 0 1 0 / m a i n "   i d = " { E 4 8 A 8 2 B 9 - B D 7 2 - 4 F D C - B E D B - 3 5 6 D 3 5 6 7 D 2 A 9 } " / > < / a : e x t > < / a : e x t L s t > < / p : c N v P r > < p : c N v S p P r   t x B o x = " 1 " / > < p : n v P r / > < / p : n v S p P r > < p : s p P r > < a : x f r m   r o t = " 0 " > < a : o f f   x = " 8 8 8 1 8 6 "   y = " 1 3 1 0 0 3 6 " / > < a : e x t   c x = " 7 4 6 7 6 0 0 "   c y = " 2 6 7 8 6 4 9 " / > < / a : x f r m > < a : p r s t G e o m   p r s t = " r e c t " > < a : a v L s t / > < / a : p r s t G e o m > < / p : s p P r > < p : t x B o d y > < a : b o d y P r   b I n s = " 0 "   l I n s = " 0 "   r I n s = " 0 "   r t l C o l = " 0 "   t I n s = " 6 2 2 3 0 "   v e r t = " h o r z "   w r a p = " s q u a r e " > < a : s p A u t o F i t / > < / a : b o d y P r > < a : l s t S t y l e / > < a : p > < a : p P r   i n d e n t = " - 1 8 3 5 1 5 "   m a r L = " 1 9 5 5 8 0 " > < a : l n S p c > < a : s p c P c t   v a l = " 1 0 0 0 0 0 " / > < / a : l n S p c > < a : s p c B e f > < a : s p c P t s   v a l = " 4 9 0 " / > < / a : s p c B e f > < a : b u C l r > < a : s r g b C l r   v a l = " e 2 8 3 1 2 " / > < / a : b u C l r > < a : b u C h a r   c h a r = "%� " / > < / a : p P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 O u r 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 t a s k : 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 t o   d e v e l o p 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  m a c h i n e   l e a r n i n g   m o d e l   < / a : t > < / a :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 f o r 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 S p a c e   Y   w h o 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 w a n t s   t o 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 b i d 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 a g a i n s t < / a : t > < / a : r > < a : r > < a : r P r   d i r t y = " 0 "   l a n g = " e n - U S "   s p c = " - 7 0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e r r = " 1 "   l a n g = " e n - U S "   s z = " 1 2 0 0 " > < a : s o l i d F i l l > < a : s r g b C l r   v a l = " 4 0 4 0 4 0 " / > < / a : s o l i d F i l l > < a : l a t i n   t y p e f a c e = " C a r l i t o " / > < / a : r P r > < a : t > S p a c e X < / a : t > < / a : r > < / a : p > < a : p > < a : p P r   i n d e n t = " - 1 8 3 5 1 5 "   m a r L = " 1 9 5 5 8 0 " > < a : l n S p c > < a : s p c P c t   v a l = " 1 0 0 0 0 0 " / > < / a : l n S p c > < a : s p c B e f > < a : s p c P t s   v a l = " 3 9 5 " / > < / a : s p c B e f > < a : b u C l r > < a : s r g b C l r   v a l = " e 2 8 3 1 2 " / > < / a : b u C l r > < a : b u C h a r   c h a r = "%� " / > < / a : p P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 T h e   g o a l 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 o f 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 m o d e l   i s 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 t o 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 p r e d i c t   w h e n   < / a : t > < / a : r > < a : r > < a : r P r   d i r t y = " 0 "   l a n g = " e n - U S "   s p c = " - 1 5 "   s z = " 1 2 0 0 " > < a : s o l i d F i l l > < a : s r g b C l r   v a l = " 4 0 4 0 4 0 " / > < / a : s o l i d F i l l > < a : l a t i n   t y p e f a c e = " C a r l i t o " / > < / a : r P r > < a : t > S t a g e 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 1 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 w i l l   s u c c e s s f u l l y 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 l a n d 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 t o   < / a : t > < / a : r > < a : r > < a : r P r   d i r t y = " 0 "   l a n g = " e n - U S "   s p c = " - 3 5 "   s z = " 1 2 0 0 " > < a : s o l i d F i l l > < a : s r g b C l r   v a l = " 4 0 4 0 4 0 " / > < / a : s o l i d F i l l > < a : l a t i n   t y p e f a c e = " C a r l i t o " / > < / a : r P r > < a : t > s a v e 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 ~ $ 1 0 0   m i l l i o n < / a : t > < / a : r > < a : r > < a : r P r   d i r t y = " 0 "   l a n g = " e n - U S "   s p c = " - 1 1 0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e r r = " 1 "   l a n g = " e n - U S "   s z = " 1 2 0 0 " > < a : s o l i d F i l l > < a : s r g b C l r   v a l = " 4 0 4 0 4 0 " / > < / a : s o l i d F i l l > < a : l a t i n   t y p e f a c e = " C a r l i t o " / > < / a : r P r > < a : t > U S D < / a : t > < / a : r > < / a : p > < a : p > < a : p P r   i n d e n t = " - 1 8 3 5 1 5 "   m a r L = " 1 9 5 5 8 0 " > < a : l n S p c > < a : s p c P c t   v a l = " 1 0 0 0 0 0 " / > < / a : l n S p c > < a : s p c B e f > < a : s p c P t s   v a l = " 4 0 9 " / > < / a : s p c B e f > < a : b u C l r > < a : s r g b C l r   v a l = " e 2 8 3 1 2 " / > < / a : b u C l r > < a : b u C h a r   c h a r = "%� " / > < / a : p P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 U s e d   < / a : t > < / a :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 d a t a 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 f r o m 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 p u b l i c   < / a : t > < / a : r > < a : r > < a : r P r   d i r t y = " 0 "   e r r = " 1 "   l a n g = " e n - U S "   s z = " 1 2 0 0 " > < a : s o l i d F i l l > < a : s r g b C l r   v a l = " 4 0 4 0 4 0 " / > < / a : s o l i d F i l l > < a : l a t i n   t y p e f a c e = " C a r l i t o " / > < / a : r P r > < a : t > S p a c e X 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  A P I   a n d 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 w e b   s c r a p i n g   < / a : t > < / a : r > < a : r > < a : r P r   d i r t y = " 0 "   e r r = " 1 "   l a n g = " e n - U S "   s z = " 1 2 0 0 " > < a : s o l i d F i l l > < a : s r g b C l r   v a l = " 4 0 4 0 4 0 " / > < / a : s o l i d F i l l > < a : l a t i n   t y p e f a c e = " C a r l i t o " / > < / a : r P r > < a : t > S p a c e X 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  W i k i p e d i a < / a : t > < / a : r > < a : r > < a : r P r   d i r t y = " 0 "   l a n g = " e n - U S "   s p c = " - 1 9 5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 p a g e < / a : t > < / a : r > < / a : p > < a : p > < a : p P r   i n d e n t = " - 1 8 3 5 1 5 "   m a r L = " 1 9 5 5 8 0 " > < a : l n S p c > < a : s p c P c t   v a l = " 1 0 0 0 0 0 " / > < / a : l n S p c > < a : s p c B e f > < a : s p c P t s   v a l = " 4 0 0 " / > < / a : s p c B e f > < a : b u C l r > < a : s r g b C l r   v a l = " e 2 8 3 1 2 " / > < / a : b u C l r > < a : b u C h a r   c h a r = "%� " / > < / a : p P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 C r e a t e d   d a t a 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 l a b e l s 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 a n d   < / a : t > < / a :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 s t o r e d   d a t a   i n t o 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 D B 2   S Q L < / a : t > < / a : r > < a : r > < a : r P r   d i r t y = " 0 "   l a n g = " e n - U S "   s p c = " - 1 5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 d a t a b a s e < / a : t > < / a : r > < / a : p > < a : p > < a : p P r   i n d e n t = " - 1 8 3 5 1 5 "   m a r L = " 1 9 5 5 8 0 " > < a : l n S p c > < a : s p c P c t   v a l = " 1 0 0 0 0 0 " / > < / a : l n S p c > < a : s p c B e f > < a : s p c P t s   v a l = " 3 9 5 " / > < / a : s p c B e f > < a : b u C l r > < a : s r g b C l r   v a l = " e 2 8 3 1 2 " / > < / a : b u C l r > < a : b u C h a r   c h a r = "%� " / > < / a : p P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 C r e a t e d 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 d a s h b o a r d   < / a : t > < / a :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 f o r < / a : t > < / a : r > < a : r > < a : r P r   d i r t y = " 0 "   l a n g = " e n - U S "   s p c = " - 1 2 5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 v i s u a l i z a t i o n < / a : t > < / a : r > < / a : p > < a : p > < a : p P r   i n d e n t = " - 1 8 3 5 1 5 "   m a r L = " 1 9 5 5 8 0 " > < a : l n S p c > < a : s p c P c t   v a l = " 1 0 0 0 0 0 " / > < / a : l n S p c > < a : s p c B e f > < a : s p c P t s   v a l = " 4 0 5 " / > < / a : s p c B e f > < a : b u C l r > < a : s r g b C l r   v a l = " e 2 8 3 1 2 " / > < / a : b u C l r > < a : b u C h a r   c h a r = "%� " / > < / a : p P r > < a : r > < a : r P r   d i r t y = " 0 "   l a n g = " e n - U S "   s p c = " - 5 0 "   s z = " 1 2 0 0 " > < a : s o l i d F i l l > < a : s r g b C l r   v a l = " 4 0 4 0 4 0 " / > < / a : s o l i d F i l l > < a : l a t i n   t y p e f a c e = " C a r l i t o " / > < / a : r P r > < a : t > W e   < / a : t > < / a :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 c r e a t e d 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  m a c h i n e   l e a r n i n g   m o d e l 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 w i t h 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 a n 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 a c c u r a c y   o f < / a : t > < / a : r > < a : r > < a : r P r   d i r t y = " 0 "   l a n g = " e n - U S "   s p c = " - 1 0 5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 8 3 % < / a : t > < / a : r > < / a : p > < a : p > < a : p P r   i n d e n t = " - 1 8 3 5 1 5 "   m a r L = " 1 9 5 5 8 0 "   m a r R = " 2 7 6 8 6 0 " > < a : l n S p c > < a : s p c P t s   v a l = " 2 1 6 0 " / > < / a : l n S p c > < a : s p c B e f > < a : s p c P t s   v a l = " 6 3 4 " / > < / a : s p c B e f > < a : b u C l r > < a : s r g b C l r   v a l = " e 2 8 3 1 2 " / > < / a : b u C l r > < a : b u C h a r   c h a r = "%� " / > < / a : p P r > < a : r > < a : r P r   d i r t y = " 0 "   e r r = " 1 "   l a n g = " e n - U S "   s p c = " - 5 "   s z = " 1 2 0 0 " > < a : s o l i d F i l l > < a : s r g b C l r   v a l = " 4 0 4 0 4 0 " / > < / a : s o l i d F i l l > < a : l a t i n   t y p e f a c e = " C a r l i t o " / > < / a : r P r > < a : t > A l l o n 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 M a s k 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 o f   < / a : t > < / a : r > < a : r > < a : r P r   d i r t y = " 0 "   e r r = " 1 "   l a n g = " e n - U S "   s z = " 1 2 0 0 " > < a : s o l i d F i l l > < a : s r g b C l r   v a l = " 4 0 4 0 4 0 " / > < / a : s o l i d F i l l > < a : l a t i n   t y p e f a c e = " C a r l i t o " / > < / a : r P r > < a : t > S p a c e Y 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 c a n   u s e 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 t h i s   m o d e l 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 t o 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 p r e d i c t   w i t h 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 r e l a t i v e l y 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 h i g h   a c c u r a c y   w h e t h e r 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    l a u n c h 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 w i l l   < / a : t > < / a : r > < a : r > < a : r P r   d i r t y = " 0 "   l a n g = " e n - U S "   s p c = " - 3 5 "   s z = " 1 2 0 0 " > < a : s o l i d F i l l > < a : s r g b C l r   v a l = " 4 0 4 0 4 0 " / > < / a : s o l i d F i l l > < a : l a t i n   t y p e f a c e = " C a r l i t o " / > < / a : r P r > < a : t > h a v e 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 a 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 s u c c e s s f u l 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 S t a g e 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 1   l a n d i n g   < / a : t > < / a :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 b e f o r e 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 l a u n c h 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 t o 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 d e t e r m i n e   w h e t h e r 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 t h e   l a u n c h  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 s h o u l d   b e 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 m a d e 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 o r < / a : t > < / a : r > < a : r > < a : r P r   d i r t y = " 0 "   l a n g = " e n - U S "   s p c = " - 1 0 5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 n o t < / a : t > < / a : r > < / a : p > < a : p > < a : p P r   i n d e n t = " - 1 8 3 5 1 5 "   m a r L = " 1 9 5 5 8 0 "   m a r R = " 5 0 8 0 " > < a : l n S p c > < a : s p c P t s   v a l = " 2 2 0 0 " / > < / a : l n S p c > < a : s p c B e f > < a : s p c P t s   v a l = " 6 0 5 " / > < / a : s p c B e f > < a : b u C l r > < a : s r g b C l r   v a l = " e 2 8 3 1 2 " / > < / a : b u C l r > < a : b u C h a r   c h a r = "%� " / > < / a : p P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 I f   p o s s i b l e 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 m o r e   < / a : t > < / a :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 d a t a 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 s h o u l d 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 b e 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 c o l l e c t e d   < / a : t > < / a : r > < a : r > < a : r P r   d i r t y = " 0 "   l a n g = " e n - U S "   s p c = " - 2 0 "   s z = " 1 2 0 0 " > < a : s o l i d F i l l > < a : s r g b C l r   v a l = " 4 0 4 0 4 0 " / > < / a : s o l i d F i l l > < a : l a t i n   t y p e f a c e = " C a r l i t o " / > < / a : r P r > < a : t > t o   < / a : t > < / a :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 b e t t e r 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 d e t e r m i n e 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 t h e   < / a : t > < / a : r > < a : r > < a : r P r   d i r t y = " 0 "   l a n g = " e n - U S "   s p c = " - 1 0 "   s z = " 1 2 0 0 " > < a : s o l i d F i l l > < a : s r g b C l r   v a l = " 4 0 4 0 4 0 " / > < / a : s o l i d F i l l > < a : l a t i n   t y p e f a c e = " C a r l i t o " / > < / a : r P r > < a : t > b e s t   < / a : t > < / a : r > < a : r > < a : r P r   d i r t y = " 0 "   l a n g = " e n - U S "   s z = " 1 2 0 0 " > < a : s o l i d F i l l > < a : s r g b C l r   v a l = " 4 0 4 0 4 0 " / > < / a : s o l i d F i l l > < a : l a t i n   t y p e f a c e = " C a r l i t o " / > < / a : r P r > < a : t > m a c h i n e   l e a r n i n g   m o d e l     a n d   < / a : t > < / a : r > < a : r > < a : r P r   d i r t y = " 0 "   l a n g = " e n - U S "   s p c = " - 2 5 "   s z = " 1 2 0 0 " > < a : s o l i d F i l l > < a : s r g b C l r   v a l = " 4 0 4 0 4 0 " / > < / a : s o l i d F i l l > < a : l a t i n   t y p e f a c e = " C a r l i t o " / > < / a : r P r > < a : t > i m p r o v e < / a : t > < / a : r > < a : r > < a : r P r   d i r t y = " 0 "   l a n g = " e n - U S "   s p c = " - 3 0 "   s z = " 1 2 0 0 " > < a : s o l i d F i l l > < a : s r g b C l r   v a l = " 4 0 4 0 4 0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r g b C l r   v a l = " 4 0 4 0 4 0 " / > < / a : s o l i d F i l l > < a : l a t i n   t y p e f a c e = " C a r l i t o " / > < / a : r P r > < a : t > a c c u r a c y < / a : t > < / a : r > < a : e n d P a r a R P r   d i r t y = " 0 "   l a n g = " e n - U S "   s p c = " - 5 "   s z = " 1 2 0 0 " > < a : s o l i d F i l l > < a : s r g b C l r   v a l = " 4 0 4 0 4 0 " / > < / a : s o l i d F i l l > < a : l a t i n   t y p e f a c e = " C a r l i t o " / > < / a : e n d P a r a R P r > < / a : p > < / p : t x B o d y > < / p : s p > < / p : s p T r e e > < p : e x t L s t > < p : e x t   u r i = " { 5 7 4 B 7 C 7 C - 1 E E D - 4 5 0 A - B 8 0 8 - 9 E 8 2 6 2 C 0 E 1 C B } " > < p 1 4 : c r e a t i o n I d   x m l n s : p 1 4 = " h t t p : / / s c h e m a s . m i c r o s o f t . c o m / o f f i c e / p o w e r p o i n t / 2 0 1 0 / m a i n "   v a l = " 1 6 5 6 7 4 5 5 8 6 4 6 8 " / > < / p : e x t > < / p : e x t L s t > < / p : c S l d > < p : c l r M a p O v r > < a : m a s t e r C l r M a p p i n g / > < / p : c l r M a p O v r > < / p : s l d >
</file>

<file path=ppt/slides/slide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2 3 8 A C F B 0 - D 7 B D - 4 7 5 2 - A 8 5 6 - 0 8 F D D 2 3 C 2 6 2 E } " > < a 1 6 : c r e a t i o n I d   x m l n s : a 1 6 = " h t t p : / / s c h e m a s . m i c r o s o f t . c o m / o f f i c e / d r a w i n g / 2 0 1 0 / m a i n "   i d = " { F E 2 C B D E A - 0 0 6 0 - 4 9 8 1 - A 2 A 9 - 6 C 0 8 A E C 8 F E 7 6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1 1 6 4 0 5 " / > < a : e x t   c x = " 7 6 2 0 0 0 0 "   c y = " 9 3 1 3 4 5 " / > < / a : x f r m > < a : p r s t G e o m   p r s t = " r e c t " > < a : a v L s t / > < / a : p r s t G e o m > < / p : s p P r > < p : t x B o d y > < a : b o d y P r   b I n s = " 0 "   l I n s = " 0 "   r I n s = " 0 "   r t l C o l = " 0 "   t I n s = " 6 2 6 6 1 8 "   v e r t = " h o r z "   w r a p = " s q u a r e " > < a : s p A u t o F i t / > < / a : b o d y P r > < a : l s t S t y l e / > < a : p > < a : p P r   m a r L = " 1 6 8 9 1 0 " > < a : l n S p c > < a : s p c P c t   v a l = " 1 0 0 0 0 0 " / > < / a : l n S p c > < a : s p c B e f > < a : s p c P t s   v a l = " 1 0 0 " / > < / a : s p c B e f > < / a : p P r > < a : r > < a : r P r   d i r t y = " 0 "   l a n g = " e n - U S "   s p c = " - 1 9 0 "   s z = " 2 0 0 0 "   u = " s n g " > < a : s o l i d F i l l > < a : s c h e m e C l r   v a l = " t x 1 " / > < / a : s o l i d F i l l > < / a : r P r > < a : t > M e t h o d o l o g y < / a : t > < / a : r > < a : e n d P a r a R P r   d i r t y = " 0 "   l a n g = " e n - U S "   s p c = " - 1 9 0 "   s z = " 2 0 0 0 "   u = " s n g " > < a : s o l i d F i l l > < a : s c h e m e C l r   v a l = " t x 1 " / > < / a : s o l i d F i l l > < / a : e n d P a r a R P r > < / a : p > < / p : t x B o d y > < / p : s p > < p : s p > < p : n v S p P r > < p : c N v P r   i d = " 3 "   n a m e = " o b j e c t   4 " > < a : e x t L s t > < a : e x t   u r i = " { F 3 F C 3 B 9 A - 5 D 5 7 - 4 D 3 7 - A 5 F 4 - D 0 5 F 6 A 5 A E 6 A 2 } " > < a 1 6 : c r e a t i o n I d   x m l n s : a 1 6 = " h t t p : / / s c h e m a s . m i c r o s o f t . c o m / o f f i c e / d r a w i n g / 2 0 1 0 / m a i n "   i d = " { 2 8 A 1 9 7 8 9 - D A 4 3 - 4 7 1 A - B B 0 4 - D 5 2 A 2 3 D D B 7 9 A } " / > < / a : e x t > < / a : e x t L s t > < / p : c N v P r > < p : c N v S p P r   t x B o x = " 1 " / > < p : n v P r / > < / p : n v S p P r > < p : s p P r > < a : x f r m   r o t = " 0 " > < a : o f f   x = " 8 2 1 1 3 1 1 "   y = " 4 9 2 6 4 0 5 " / > < a : e x t   c x = " 1 0 8 5 8 5 "   c y = " 1 2 0 0 1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9 E 7 E 0 6 9 4 - A D 9 7 - 4 7 B D - 8 2 6 0 - 4 A 2 F 6 8 C B 4 0 8 B } "   t y p e = " s l i d e n u m " / > < a : e n d P a r a R P r   d i r t y = " 0 "   l a n g = " e n - U S "   s z = " 1 0 5 0 " > < a : s o l i d F i l l > < a : s r g b C l r   v a l = " f f f f f f " / > < / a : s o l i d F i l l > < a : l a t i n   t y p e f a c e = " C a r l i t o " / > < / a : e n d P a r a R P r > < / a : p > < / p : t x B o d y > < / p : s p > < p : s p > < p : n v S p P r > < p : c N v P r   i d = " 4 "   n a m e = " o b j e c t   3 " > < a : e x t L s t > < a : e x t   u r i = " { 8 0 A 6 E 2 C 7 - F D B 4 - 4 E C 1 - B 3 7 0 - F 8 6 1 2 F E 8 2 0 B E } " > < a 1 6 : c r e a t i o n I d   x m l n s : a 1 6 = " h t t p : / / s c h e m a s . m i c r o s o f t . c o m / o f f i c e / d r a w i n g / 2 0 1 0 / m a i n "   i d = " { 4 3 F 1 1 8 4 2 - D 4 A 4 - 4 0 E D - 8 A B F - 8 D F 6 A A F 8 A C E 7 } " / > < / a : e x t > < / a : e x t L s t > < / p : c N v P r > < p : c N v S p P r   t x B o x = " 1 " / > < p : n v P r / > < / p : n v S p P r > < p : s p P r > < a : x f r m   r o t = " 0 " > < a : o f f   x = " 8 1 2 7 4 8 "   y = " 1 3 0 6 5 4 9 " / > < a : e x t   c x = " 5 8 2 0 7 2 8 "   c y = " 2 1 0 4 0 1 5 " / > < / a : x f r m > < a : p r s t G e o m   p r s t = " r e c t " > < a : a v L s t / > < / a : p r s t G e o m > < / p : s p P r > < p : t x B o d y > < a : b o d y P r   b I n s = " 0 "   l I n s = " 0 "   r I n s = " 0 "   r t l C o l = " 0 "   t I n s = " 6 1 5 9 4 "   v e r t = " h o r z "   w r a p = " s q u a r e " > < a : s p A u t o F i t / > < / a : b o d y P r > < a : l s t S t y l e / > < a : p > < a : p P r   i n d e n t = " - 2 2 9 2 3 5 "   m a r L = " 2 4 1 3 0 0 " > < a : l n S p c > < a : s p c P c t   v a l = " 1 0 0 0 0 0 " / > < / a : l n S p c > < a : s p c B e f > < a : s p c P t s   v a l = " 4 8 4 " / > < / a : s p c B e f > < a : b u F o n t   t y p e f a c e = " A r i a l " / > < a : b u C h a r   c h a r = " " " / > < / a : p P r > < a : r > < a : r P r   d i r t y = " 0 "   l a n g = " e n - U S "   s p c = " - 3 5 "   s z = " 1 2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 c o l l e c t i o n < / a : t > < / a : r > < a : r > < a : r P r   d i r t y = " 0 "   l a n g = " e n - U S "   s p c = " 1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 m e t h o d o l o g y : < / a : t > < / a : r > < / a : p > < a : p > < a : p P r   i n d e n t = " - 2 2 9 2 3 5 "   l v l = " 1 "   m a r L = " 6 9 8 5 0 0 " > < a : l n S p c > < a : s p c P c t   v a l = " 1 0 0 0 0 0 " / > < / a : l n S p c > < a : s p c B e f > < a : s p c P t s   v a l = " 3 1 5 " / > < / a : s p c B e f > < a : b u F o n t   t y p e f a c e = " A r i a l " / > < a : b u C h a r   c h a r = " " " /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 C o m b i n e d 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 d a t a   f r o m   < / a : t > < / a :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 S p a c e X 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 p u b l i c 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 A P I   a n d   < / a : t > < / a :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 S p a c e X 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  W i k i p e d i a < / a : t > < / a : r > < a : r > < a : r P r   d i r t y = " 0 "   l a n g = " e n - U S "   s p c = " 1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 p a g e < / a : t > < / a : r > < / a : p > < a : p > < a : p P r   i n d e n t = " - 2 2 9 2 3 5 "   m a r L = " 2 4 1 3 0 0 " > < a : l n S p c > < a : s p c P c t   v a l = " 1 0 0 0 0 0 " / > < / a : l n S p c > < a : s p c B e f > < a : s p c P t s   v a l = " 1 4 8 5 " / > < / a : s p c B e f > < a : b u F o n t   t y p e f a c e = " A r i a l " / > < a : b u C h a r   c h a r = " " " / > < / a : p P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 P e r f o r m   < / a : t > < / a : r > < a : r > < a : r P r   d i r t y = " 0 "   l a n g = " e n - U S "   s p c = " - 3 5 "   s z = " 1 2 0 0 " > < a : s o l i d F i l l > < a : s c h e m e C l r   v a l = " t x 1 " / > < / a : s o l i d F i l l > < a : l a t i n   t y p e f a c e = " C a r l i t o " / > < / a : r P r > < a : t > d a t a < / a : t > < / a : r > < a : r > < a : r P r   d i r t y = " 0 "   l a n g = " e n - U S "   s p c = " 3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 w r a n g l i n g < / a : t > < / a : r > < / a : p > < a : p > < a : p P r   i n d e n t = " - 2 2 9 2 3 5 "   l v l = " 1 "   m a r L = " 6 9 8 5 0 0 " > < a : l n S p c > < a : s p c P c t   v a l = " 1 0 0 0 0 0 " / > < / a : l n S p c > < a : s p c B e f > < a : s p c P t s   v a l = " 3 1 5 " / > < / a : s p c B e f > < a : b u F o n t   t y p e f a c e = " A r i a l " / > < a : b u C h a r   c h a r = " " " /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 C l a s s i f y i n g   t r u e   l a n d i n g s 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 u n s u c c e s s f u l < / a : t > < / a : r > < a : r > < a : r P r   d i r t y = " 0 "   l a n g = " e n - U S "   s p c = " - 5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 o t h e r w i s e < / a : t > < / a : r > < / a : p > < a : p > < a : p P r   i n d e n t = " - 2 2 9 2 3 5 "   m a r L = " 2 4 1 3 0 0 " > < a : l n S p c > < a : s p c P c t   v a l = " 1 0 0 0 0 0 " / > < / a : l n S p c > < a : s p c B e f > < a : s p c P t s   v a l = " 6 8 0 " / > < / a : s p c B e f > < a : b u F o n t   t y p e f a c e = " A r i a l " / > < a : b u C h a r   c h a r = " " " / > < / a : p P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 P e r f o r m 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 e x p l o r a t o r y   < / a : t > < / a : r > < a : r > < a : r P r   d i r t y = " 0 "   l a n g = " e n - U S "   s p c = " - 3 5 "   s z = " 1 2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 a n a l y s i s 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 ( < / a : t > < / a : r > < a : r > < a : r P r   d i r t y = " 0 "   e r r = " 1 "   l a n g = " e n - U S "   s p c = " - 2 5 "   s z = " 1 2 0 0 " > < a : s o l i d F i l l > < a : s c h e m e C l r   v a l = " t x 1 " / > < / a : s o l i d F i l l > < a : l a t i n   t y p e f a c e = " C a r l i t o " / > < / a : r P r > < a : t > E D A 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 ) 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 u s i n g 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 v i s u a l i z a t i o n 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 a n d < / a : t > < / a : r > < a : r > < a : r P r   d i r t y = " 0 "   l a n g = " e n - U S "   s p c = " 1 5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 S Q L < / a : t > < / a : r > < / a : p > < a : p > < a : p P r   i n d e n t = " - 2 2 9 2 3 5 "   m a r L = " 2 4 1 3 0 0 " > < a : l n S p c > < a : s p c P c t   v a l = " 1 0 0 0 0 0 " / > < / a : l n S p c > < a : s p c B e f > < a : s p c P t s   v a l = " 5 " / > < / a : s p c B e f > < a : b u F o n t   t y p e f a c e = " A r i a l " / > < a : b u C h a r   c h a r = " " " / > < / a : p P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 P e r f o r m   < / a : t > < / a :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 i n t e r a c t i v e 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 v i s u a l   a n a l y t i c s 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 u s i n g 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 F o l i u m 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 a n d   P l o t l y < / a : t > < / a : r > < a : r > < a : r P r   d i r t y = " 0 "   l a n g = " e n - U S "   s p c = " 1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 D a s h < / a : t > < / a : r > < / a : p > < a : p > < a : p P r   i n d e n t = " - 2 2 9 2 3 5 "   m a r L = " 2 4 1 3 0 0 " > < a : l n S p c > < a : s p c P c t   v a l = " 1 0 0 0 0 0 " / > < / a : l n S p c > < a : s p c B e f > < a : s p c P t s   v a l = " 1 4 4 0 " / > < / a : s p c B e f > < a : b u F o n t   t y p e f a c e = " A r i a l " / > < a : b u C h a r   c h a r = " " " / > < / a : p P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 P e r f o r m 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 p r e d i c t i v e 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 a n a l y s i s 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 u s i n g 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 c l a s s i f i c a t i o n < / a : t > < / a : r > < a : r > < a : r P r   d i r t y = " 0 "   l a n g = " e n - U S "   s p c = " 1 7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 m o d e l s < / a : t > < / a : r > < / a : p > < a : p > < a : p P r   i n d e n t = " - 2 2 9 2 3 5 "   l v l = " 1 "   m a r L = " 6 9 8 5 0 0 " > < a : l n S p c > < a : s p c P c t   v a l = " 1 0 0 0 0 0 " / > < / a : l n S p c > < a : s p c B e f > < a : s p c P t s   v a l = " 3 2 5 " / > < / a : s p c B e f > < a : b u F o n t   t y p e f a c e = " A r i a l " / > < a : b u C h a r   c h a r = " " " / > < / a : p P r > < a : r > < a : r P r   d i r t y = " 0 "   l a n g = " e n - U S "   s p c = " - 4 5 "   s z = " 1 2 0 0 " > < a : s o l i d F i l l > < a : s c h e m e C l r   v a l = " t x 1 " / > < / a : s o l i d F i l l > < a : l a t i n   t y p e f a c e = " C a r l i t o " / > < / a : r P r > < a : t > T u n e d 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 m o d e l s 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 u s i n g < / a : t > < / a : r > < a : r > < a : r P r   d i r t y = " 0 "   l a n g = " e n - U S "   s p c = " 1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 G r i d S e a r c h C V < / a : t > < / a : r > < a : e n d P a r a R P r   d i r t y = " 0 "   l a n g = " e n - U S "   s p c = " - 2 0 "   s z = " 1 2 0 0 " > < a : s o l i d F i l l > < a : s c h e m e C l r   v a l = " t x 1 " / > < / a : s o l i d F i l l > < a : l a t i n   t y p e f a c e = " C a r l i t o " / > < / a : e n d P a r a R P r > < / a : p > < / p : t x B o d y > < / p : s p > < / p : s p T r e e > < p : e x t L s t > < p : e x t   u r i = " { 4 6 F 3 D 3 9 B - F A 9 D - 4 E C 6 - B A A E - 5 C C 9 C 8 6 F E E 5 7 } " > < p 1 4 : c r e a t i o n I d   x m l n s : p 1 4 = " h t t p : / / s c h e m a s . m i c r o s o f t . c o m / o f f i c e / p o w e r p o i n t / 2 0 1 0 / m a i n "   v a l = " 1 6 5 6 7 4 5 5 8 6 3 4 9 " / > < / p : e x t > < / p : e x t L s t > < / p : c S l d > < p : c l r M a p O v r > < a : m a s t e r C l r M a p p i n g / > < / p : c l r M a p O v r > < / p : s l d >
</file>

<file path=ppt/slides/slide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8 6 E 3 F 3 0 0 - D D 6 B - 4 F 2 6 - A 1 1 8 - 6 4 9 8 B 1 3 E A 1 0 A } " > < a 1 6 : c r e a t i o n I d   x m l n s : a 1 6 = " h t t p : / / s c h e m a s . m i c r o s o f t . c o m / o f f i c e / d r a w i n g / 2 0 1 0 / m a i n "   i d = " { C 0 C D 5 4 E 2 - F 6 3 1 - 4 9 7 C - 9 D A A - F C D 8 0 B E 1 E 4 A 5 } " / > < / a : e x t > < / a : e x t L s t > < / p : c N v P r > < p : c N v S p P r   t x B o x = " 1 " / > < p : n v P r / > < / p : n v S p P r > < p : s p P r > < a : x f r m   r o t = " 0 " > < a : o f f   x = " 8 8 2 0 1 5 "   y = " 7 8 9 8 7 9 " / > < a : e x t   c x = " 4 0 8 8 1 3 0 "   c y = " 3 1 8 0 5 8 " / > < / a : x f r m > < a : p r s t G e o m   p r s t = " r e c t " > < a : a v L s t / > < / a : p r s t G e o m > < / p : s p P r > < p : t x B o d y > < a : b o d y P r   b I n s = " 0 "   l I n s = " 0 "   r I n s = " 0 "   r t l C o l = " 0 "   t I n s = " 1 3 3 3 5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5 " / > < / a : s p c B e f > < / a : p P r > < a : r > < a : r P r   d i r t y = " 0 "   l a n g = " e n - U S "   s p c = " - 2 8 5 "   s z = " 2 0 0 0 " > < a : s o l i d F i l l > < a : s r g b C l r   v a l = " 2 4 2 4 2 4 " / > < / a : s o l i d F i l l > < a : l a t i n   t y p e f a c e = " A r i a l " / > < / a : r P r > < a : t > M e t h o d o l o g y < / a : t > < / a : r > < a : e n d P a r a R P r   d i r t y = " 0 "   l a n g = " e n - U S "   s p c = " - 2 8 5 "   s z = " 2 0 0 0 " > < a : s o l i d F i l l > < a : s r g b C l r   v a l = " 2 4 2 4 2 4 " / > < / a : s o l i d F i l l > < a : l a t i n   t y p e f a c e = " A r i a l " / > < / a : e n d P a r a R P r > < / a : p > < / p : t x B o d y > < / p : s p > < p : s p > < p : n v S p P r > < p : c N v P r   i d = " 3 "   n a m e = " o b j e c t   4 " > < a : e x t L s t > < a : e x t   u r i = " { A 7 6 8 4 D 0 C - 6 B 5 A - 4 B B 3 - 8 7 A 3 - 0 D A 5 E C 8 7 D 3 8 0 } " > < a 1 6 : c r e a t i o n I d   x m l n s : a 1 6 = " h t t p : / / s c h e m a s . m i c r o s o f t . c o m / o f f i c e / d r a w i n g / 2 0 1 0 / m a i n "   i d = " { 0 A 8 8 6 4 2 2 - 5 B A 4 - 4 8 8 6 - B 8 7 2 - B D 8 0 B 0 E D B 5 9 9 } " / > < / a : e x t > < / a : e x t L s t > < / p : c N v P r > < p : c N v S p P r   t x B o x = " 1 " / > < p : n v P r / > < / p : n v S p P r > < p : s p P r > < a : x f r m   r o t = " 0 " > < a : o f f   x = " 8 2 1 1 3 1 1 "   y = " 4 9 2 6 4 0 5 " / > < a : e x t   c x = " 1 0 8 5 8 5 "   c y = " 1 2 0 0 1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2 C 2 A F D 1 C - 4 4 D E - 4 A 2 F - B D 3 D - 7 4 6 E C 9 D E 7 C A 2 } "   t y p e = " s l i d e n u m " / > < a : e n d P a r a R P r   d i r t y = " 0 "   l a n g = " e n - U S "   s z = " 1 0 5 0 " > < a : s o l i d F i l l > < a : s r g b C l r   v a l = " f f f f f f " / > < / a : s o l i d F i l l > < a : l a t i n   t y p e f a c e = " C a r l i t o " / > < / a : e n d P a r a R P r > < / a : p > < / p : t x B o d y > < / p : s p > < p : s p > < p : n v S p P r > < p : c N v P r   i d = " 4 "   n a m e = " o b j e c t   3 " > < a : e x t L s t > < a : e x t   u r i = " { F D 8 4 0 2 8 4 - 8 E 3 C - 4 6 C 6 - 9 6 4 2 - A E 0 6 E 2 5 3 0 D D B } " > < a 1 6 : c r e a t i o n I d   x m l n s : a 1 6 = " h t t p : / / s c h e m a s . m i c r o s o f t . c o m / o f f i c e / d r a w i n g / 2 0 1 0 / m a i n "   i d = " { F 8 8 1 3 8 0 1 - 0 0 0 7 - 4 2 E 6 - 9 E 7 9 - 9 8 0 7 2 1 C 7 7 7 0 2 } " / > < / a : e x t > < / a : e x t L s t > < / p : c N v P r > < p : c N v S p P r   t x B o x = " 1 " / > < p : n v P r / > < / p : n v S p P r > < p : s p P r > < a : x f r m   r o t = " 0 " > < a : o f f   x = " 7 3 5 3 6 8 "   y = " 1 9 2 4 2 8 8 " / > < a : e x t   c x = " 6 6 7 1 3 1 0 "   c y = " 1 7 8 1 1 6 5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i n d e n t = " - 3 4 2 9 0 0 "   m a r L = " 1 2 7 0 0 " > < a : l n S p c > < a : s p c P t s   v a l = " 2 7 4 5 " / > < / a : l n S p c > < a : s p c B e f > < a : s p c P t s   v a l = " 1 0 0 " / > < / a : s p c B e f > < a : b u F o n t   t y p e f a c e = " A r i a l " / > < a : b u C h a r   c h a r = " " " / > < / a : p P r > < a : r > < a : r P r   d i r t y = " 0 "   l a n g = " e n - U S "   s p c = " - 1 6 5 "   s z = " 1 2 0 0 " > < a : s o l i d F i l l > < a : s c h e m e C l r   v a l = " t x 1 " / > < / a : s o l i d F i l l > < a : l a t i n   t y p e f a c e = " A r i a l " / > < / a : r P r > < a : t > O V E R V I E W   < / a : t > < / a : r > < a : r > < a : r P r   d i r t y = " 0 "   l a n g = " e n - U S "   s p c = " - 2 8 5 "   s z = " 1 2 0 0 " > < a : s o l i d F i l l > < a : s c h e m e C l r   v a l = " t x 1 " / > < / a : s o l i d F i l l > < a : l a t i n   t y p e f a c e = " A r i a l " / > < / a : r P r > < a : t > O F   < / a : t > < / a : r > < a : r > < a : r P r   d i r t y = " 0 "   l a n g = " e n - U S "   s p c = " - 3 4 0 "   s z = " 1 2 0 0 " > < a : s o l i d F i l l > < a : s c h e m e C l r   v a l = " t x 1 " / > < / a : s o l i d F i l l > < a : l a t i n   t y p e f a c e = " A r i a l " / > < / a : r P r > < a : t > D A T A   < / a : t > < / a : r > < a : r > < a : r P r   d i r t y = " 0 "   l a n g = " e n - U S "   s p c = " - 1 4 0 "   s z = " 1 2 0 0 " > < a : s o l i d F i l l > < a : s c h e m e C l r   v a l = " t x 1 " / > < / a : s o l i d F i l l > < a : l a t i n   t y p e f a c e = " A r i a l " / > < / a : r P r > < a : t > C O L L E C T I O N ,   < / a : t > < / a : r > < / a : p > < a : p > < a : p P r   i n d e n t = " - 3 4 2 9 0 0 "   m a r L = " 1 2 7 0 0 " > < a : l n S p c > < a : s p c P t s   v a l = " 2 7 4 5 " / > < / a : l n S p c > < a : s p c B e f > < a : s p c P t s   v a l = " 1 0 0 " / > < / a : s p c B e f > < a : b u F o n t   t y p e f a c e = " A r i a l " / > < a : b u C h a r   c h a r = " " " / > < / a : p P r > < a : r > < a : r P r   d i r t y = " 0 "   l a n g = " e n - U S "   s p c = " - 9 5 "   s z = " 1 2 0 0 " > < a : s o l i d F i l l > < a : s c h e m e C l r   v a l = " t x 1 " / > < / a : s o l i d F i l l > < a : l a t i n   t y p e f a c e = " A r i a l " / > < / a : r P r > < a : t > W R A N G L I N G , < / a : t > < / a : r > < a : r > < a : r P r   d i r t y = " 0 "   l a n g = " e n - U S "   s p c = " - 1 2 0 "   s z = " 1 2 0 0 " > < a : s o l i d F i l l > < a : s c h e m e C l r   v a l = " t x 1 " / > < / a : s o l i d F i l l > < a : l a t i n   t y p e f a c e = " A r i a l " / > < / a : r P r > < a : t >   < / a : t > < / a : r > < / a : p > < a : p > < a : p P r   i n d e n t = " - 3 4 2 9 0 0 "   m a r L = " 1 2 7 0 0 " > < a : l n S p c > < a : s p c P t s   v a l = " 2 7 4 5 " / > < / a : l n S p c > < a : s p c B e f > < a : s p c P t s   v a l = " 1 0 0 " / > < / a : s p c B e f > < a : b u F o n t   t y p e f a c e = " A r i a l " / > < a : b u C h a r   c h a r = " " " / > < / a : p P r > < a : r > < a : r P r   d i r t y = " 0 "   l a n g = " e n - U S "   s p c = " - 1 0 5 "   s z = " 1 2 0 0 " > < a : s o l i d F i l l > < a : s c h e m e C l r   v a l = " t x 1 " / > < / a : s o l i d F i l l > < a : l a t i n   t y p e f a c e = " A r i a l " / > < / a : r P r > < a : t > V I S U A L I Z A T I O N , < / a : t > < / a : r > < / a : p > < a : p > < a : p P r   i n d e n t = " - 3 4 2 9 0 0 "   m a r L = " 1 2 7 0 0 " > < a : l n S p c > < a : s p c P t s   v a l = " 2 7 4 5 " / > < / a : l n S p c > < a : b u F o n t   t y p e f a c e = " A r i a l " / > < a : b u C h a r   c h a r = " " " / > < / a : p P r > < a : r > < a : r P r   d i r t y = " 0 "   l a n g = " e n - U S "   s p c = " - 1 6 5 "   s z = " 1 2 0 0 " > < a : s o l i d F i l l > < a : s c h e m e C l r   v a l = " t x 1 " / > < / a : s o l i d F i l l > < a : l a t i n   t y p e f a c e = " A r i a l " / > < / a : r P r > < a : t > D A S H B O A R D , < / a : t > < / a : r > < / a : p > < a : p > < a : p P r   i n d e n t = " - 3 4 2 9 0 0 "   m a r L = " 1 2 7 0 0 " > < a : l n S p c > < a : s p c P t s   v a l = " 2 7 4 5 " / > < / a : l n S p c > < a : b u F o n t   t y p e f a c e = " A r i a l " / > < a : b u C h a r   c h a r = " " " / > < / a : p P r > < a : r > < a : r P r   d i r t y = " 0 "   l a n g = " e n - U S "   s p c = " - 1 5 5 "   s z = " 1 2 0 0 " > < a : s o l i d F i l l > < a : s c h e m e C l r   v a l = " t x 1 " / > < / a : s o l i d F i l l > < a : l a t i n   t y p e f a c e = " A r i a l " / > < / a : r P r > < a : t > < / a : t > < / a : r > < a : r > < a : r P r   d i r t y = " 0 "   l a n g = " e n - U S "   s p c = " - 1 4 0 "   s z = " 1 2 0 0 " > < a : s o l i d F i l l > < a : s c h e m e C l r   v a l = " t x 1 " / > < / a : s o l i d F i l l > < a : l a t i n   t y p e f a c e = " A r i a l " / > < / a : r P r > < a : t > M O D E L < / a : t > < / a : r > < a : r > < a : r P r   d i r t y = " 0 "   l a n g = " e n - U S "   s p c = " - 1 5 0 "   s z = " 1 2 0 0 " > < a : s o l i d F i l l > < a : s c h e m e C l r   v a l = " t x 1 " / > < / a : s o l i d F i l l > < a : l a t i n   t y p e f a c e = " A r i a l " / > < / a : r P r > < a : t > M E T H O D S < / a : t > < / a : r > < a : e n d P a r a R P r   d i r t y = " 0 "   l a n g = " e n - U S "   s p c = " - 1 5 0 "   s z = " 1 2 0 0 " > < a : s o l i d F i l l > < a : s c h e m e C l r   v a l = " t x 1 " / > < / a : s o l i d F i l l > < a : l a t i n   t y p e f a c e = " A r i a l " / > < / a : e n d P a r a R P r > < / a : p > < / p : t x B o d y > < / p : s p > < / p : s p T r e e > < p : e x t L s t > < p : e x t   u r i = " { D 5 D 5 2 7 D 9 - 8 1 5 3 - 4 0 8 8 - A E 2 0 - D 2 B E 9 D B E 7 2 0 1 } " > < p 1 4 : c r e a t i o n I d   x m l n s : p 1 4 = " h t t p : / / s c h e m a s . m i c r o s o f t . c o m / o f f i c e / p o w e r p o i n t / 2 0 1 0 / m a i n "   v a l = " 1 6 5 6 7 4 5 5 8 6 3 5 2 " / > < / p : e x t > < / p : e x t L s t > < / p : c S l d > < p : c l r M a p O v r > < a : m a s t e r C l r M a p p i n g / > < / p : c l r M a p O v r > < / p : s l d >
</file>

<file path=ppt/slides/slide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6 7 D 8 8 7 0 7 - B 2 8 2 - 4 5 F 7 - B 7 E F - 3 D A 6 A F 8 2 4 A 5 9 } " > < a 1 6 : c r e a t i o n I d   x m l n s : a 1 6 = " h t t p : / / s c h e m a s . m i c r o s o f t . c o m / o f f i c e / d r a w i n g / 2 0 1 0 / m a i n "   i d = " { C 2 0 0 6 B 0 8 - 8 A E F - 4 1 9 8 - B 7 C F - 0 F 1 2 C 6 F 1 4 1 2 A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2 8 0 A F F D 3 - 5 F C 4 - 4 D E E - A 2 2 B - E 9 C A E C D 5 5 B B 9 } " > < a 1 6 : c r e a t i o n I d   x m l n s : a 1 6 = " h t t p : / / s c h e m a s . m i c r o s o f t . c o m / o f f i c e / d r a w i n g / 2 0 1 0 / m a i n "   i d = " { 8 8 7 0 8 A 5 2 - 9 7 2 E - 4 4 5 0 - A 5 B A - A E F D 2 8 F 3 B 7 8 C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3 4 0 "   s z = " 2 0 0 0 " > < a : s o l i d F i l l > < a : s c h e m e C l r   v a l = " t x 1 " / > < / a : s o l i d F i l l > < / a : r P r > < a : t > D a t a   < / a : t > < / a : r > < a : r > < a : r P r   d i r t y = " 0 "   l a n g = " e n - U S "   s p c = " - 2 3 5 "   s z = " 2 0 0 0 " > < a : s o l i d F i l l > < a : s c h e m e C l r   v a l = " t x 1 " / > < / a : s o l i d F i l l > < / a : r P r > < a : t > C o l l e c t i o n < / a : t > < / a : r > < a : r > < a : r P r   d i r t y = " 0 "   l a n g = " e n - U S "   s p c = " - 5 0 5 "   s z = " 2 0 0 0 " > < a : s o l i d F i l l > < a : s c h e m e C l r   v a l = " t x 1 " / > < / a : s o l i d F i l l > < / a : r P r > < a : t >   < / a : t > < / a : r > < a : r > < a : r P r   d i r t y = " 0 "   l a n g = " e n - U S "   s p c = " - 2 7 5 "   s z = " 2 0 0 0 " > < a : s o l i d F i l l > < a : s c h e m e C l r   v a l = " t x 1 " / > < / a : s o l i d F i l l > < / a : r P r > < a : t > O v e r v i e w < / a : t > < / a : r > < a : e n d P a r a R P r   d i r t y = " 0 "   l a n g = " e n - U S "   s p c = " - 2 7 5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5 " > < a : e x t L s t > < a : e x t   u r i = " { E 3 9 0 A 9 1 B - 9 7 E 1 - 4 5 F E - B F 2 B - D E 0 3 8 1 3 A 2 9 D 6 } " > < a 1 6 : c r e a t i o n I d   x m l n s : a 1 6 = " h t t p : / / s c h e m a s . m i c r o s o f t . c o m / o f f i c e / d r a w i n g / 2 0 1 0 / m a i n "   i d = " { 2 6 1 4 2 6 6 0 - F 6 8 C - 4 F F 0 - A E 5 D - 6 D C 6 4 0 B 7 2 2 6 9 } " / > < / a : e x t > < / a : e x t L s t > < / p : c N v P r > < p : c N v S p P r   t x B o x = " 1 " / > < p : n v P r / > < / p : n v S p P r > < p : s p P r > < a : x f r m   r o t = " 0 " > < a : o f f   x = " 8 2 1 1 3 1 1 "   y = " 4 9 2 6 4 0 5 " / > < a : e x t   c x = " 1 0 8 5 8 5 "   c y = " 1 2 0 0 1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3 3 6 9 5 D 8 C - C 3 1 0 - 4 F A C - B F 9 4 - 3 F 2 0 9 2 C A 1 C 3 1 } "   t y p e = " s l i d e n u m " / > < a : e n d P a r a R P r   d i r t y = " 0 "   l a n g = " e n - U S "   s z = " 1 0 5 0 " > < a : s o l i d F i l l > < a : s r g b C l r   v a l = " f f f f f f " / > < / a : s o l i d F i l l > < a : l a t i n   t y p e f a c e = " C a r l i t o " / > < / a : e n d P a r a R P r > < / a : p > < / p : t x B o d y > < / p : s p > < p : s p > < p : n v S p P r > < p : c N v P r   i d = " 5 "   n a m e = " o b j e c t   4 " > < a : e x t L s t > < a : e x t   u r i = " { A B 0 E C A E A - 7 8 A 3 - 4 C B B - A 3 1 7 - 2 8 5 1 F 3 6 6 E D 8 C } " > < a 1 6 : c r e a t i o n I d   x m l n s : a 1 6 = " h t t p : / / s c h e m a s . m i c r o s o f t . c o m / o f f i c e / d r a w i n g / 2 0 1 0 / m a i n "   i d = " { 9 3 8 7 2 1 3 7 - 5 E E D - 4 1 2 6 - 9 7 8 8 - F F 0 8 1 2 9 2 5 1 D C } " / > < / a : e x t > < / a : e x t L s t > < / p : c N v P r > < p : c N v S p P r   t x B o x = " 1 " / > < p : n v P r / > < / p : n v S p P r > < p : s p P r > < a : x f r m   r o t = " 0 " > < a : o f f   x = " 8 8 2 0 1 4 "   y = " 1 3 6 8 4 5 6 " / > < a : e x t   c x = " 7 4 2 4 7 3 8 "   c y = " 3 4 5 9 3 9 4 " / > < / a : x f r m > < a : p r s t G e o m   p r s t = " r e c t " > < a : a v L s t / > < / a : p r s t G e o m > < / p : s p P r > < p : t x B o d y > < a : b o d y P r   b I n s = " 0 "   l I n s = " 0 "   r I n s = " 0 "   r t l C o l = " 0 "   t I n s = " 4 2 5 4 5 "   v e r t = " h o r z "   w r a p = " s q u a r e " > < a : s p A u t o F i t / > < / a : b o d y P r > < a : l s t S t y l e / > < a : p > < a : p P r   m a r L = " 1 2 7 0 0 "   m a r R = " 4 2 5 4 5 " > < a : l n S p c > < a : s p c P t s   v a l = " 2 2 1 0 " / > < / a : l n S p c > < a : s p c B e f > < a : s p c P t s   v a l = " 3 3 5 " / > < / a : s p c B e f > < / a : p P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 c o l l e c t i o n 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 p r o c e s s 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 i n v o l v e d 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 c o m b i n a t i o n 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 A P I 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 r e q u e s t s   f r o m 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 S p a c e   X 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 p u b l i c 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 A P I   a n d 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 w e b     s c r a p i n g 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 f r o m 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 t a b l e   i n 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 S p a c e   < / a : t > < / a : r > < a : r > < a : r P r   d i r t y = " 0 "   l a n g = " e n - U S "   s p c = " - 7 5 "   s z = " 1 2 0 0 " > < a : s o l i d F i l l > < a : s c h e m e C l r   v a l = " t x 1 " / > < / a : s o l i d F i l l > < a : l a t i n   t y p e f a c e = " C a r l i t o " / > < / a : r P r > < a : t > X  s 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 W i k i p e d i a < / a : t > < / a : r > < a : r > < a : r P r   d i r t y = " 0 "   l a n g = " e n - U S "   s p c = " - 1 0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4 5 "   s z = " 1 2 0 0 " > < a : s o l i d F i l l > < a : s c h e m e C l r   v a l = " t x 1 " / > < / a : s o l i d F i l l > < a : l a t i n   t y p e f a c e = " C a r l i t o " / > < / a : r P r > < a : t > e n t r y . < / a : t > < / a : r > < / a : p > < a : p > < a : p P r   m a r L = " 1 2 7 0 0 "   m a r R = " 3 5 6 2 3 4 " > < a : l n S p c > < a : s p c P t s   v a l = " 2 3 0 0 " / > < / a : l n S p c > < a : s p c B e f > < a : s p c P t s   v a l = " 1 1 1 5 " / > < / a : s p c B e f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 n e x t 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 s l i d e   w i l l   s h o w 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 f l o w c h a r t   o f 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 c o l l e c t i o n 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 f r o m 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 A P I   a n d   t h e 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 o n e 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 a f t e r 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 w i l l   s h o w  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 f l o w c h a r t   o f 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 c o l l e c t i o n 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 f r o m < / a : t > < / a : r > < a : r > < a : r P r   d i r t y = " 0 "   l a n g = " e n - U S "   s p c = " - 1 1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e r r = " 1 "   l a n g = " e n - U S "   s p c = " - 1 0 "   s z = " 1 2 0 0 " > < a : s o l i d F i l l > < a : s c h e m e C l r   v a l = " t x 1 " / > < / a : s o l i d F i l l > < a : l a t i n   t y p e f a c e = " C a r l i t o " / > < / a : r P r > < a : t > w e b s c r a p i n g 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 . < / a : t > < / a : r > < / a : p > < a : p > < a : p P r   m a r L = " 1 2 7 0 0 " > < a : l n S p c > < a : s p c P c t   v a l = " 1 0 0 0 0 0 " / > < / a : l n S p c > < a : s p c B e f > < a : s p c P t s   v a l = " 1 1 4 5 " / > < / a : s p c B e f > < / a : p P r > < a : r > < a : r P r   d i r t y = " 0 "   l a n g = " e n - U S "   s z = " 1 2 0 0 "   u = " s n g " > < a : s o l i d F i l l > < a : s c h e m e C l r   v a l = " t x 1 " / > < / a : s o l i d F i l l > < a : l a t i n   t y p e f a c e = " C a r l i t o " / > < / a : r P r > < a : t > S p a c e   X   A P I   < / a : t > < / a : r > < a : r > < a : r P r   d i r t y = " 0 "   l a n g = " e n - U S "   s p c = " - 2 5 "   s z = " 1 2 0 0 "   u = " s n g " > < a : s o l i d F i l l > < a : s c h e m e C l r   v a l = " t x 1 " / > < / a : s o l i d F i l l > < a : l a t i n   t y p e f a c e = " C a r l i t o " / > < / a : r P r > < a : t > D a t a < / a : t > < / a : r > < a : r > < a : r P r   d i r t y = " 0 "   l a n g = " e n - U S "   s p c = " - 9 5 "   s z = " 1 2 0 0 "   u = " s n g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  u = " s n g " > < a : s o l i d F i l l > < a : s c h e m e C l r   v a l = " t x 1 " / > < / a : s o l i d F i l l > < a : l a t i n   t y p e f a c e = " C a r l i t o " / > < / a : r P r > < a : t > C o l u m n s : < / a : t > < / a : r > < / a : p > < a : p > < a : p P r   m a r L = " 1 2 7 0 0 " > < a : l n S p c > < a : s p c P t s   v a l = " 2 3 0 0 " / > < / a : l n S p c > < a : s p c B e f > < a : s p c P t s   v a l = " 1 2 0 0 " / > < / a : s p c B e f > < / a : p P r > < a : r > < a : r P r   d i r t y = " 0 "   e r r = " 1 "   l a n g = " e n - U S "   s p c = " - 3 0 "   s z = " 1 2 0 0 " > < a : s o l i d F i l l > < a : s c h e m e C l r   v a l = " t x 1 " / > < / a : s o l i d F i l l > < a : l a t i n   t y p e f a c e = " C a r l i t o " / > < / a : r P r > < a : t > F l i g h t N u m b e r < / a : t > < / a :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 , 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 D a t e ,   < / a : t > < / a : r > < a : r > < a : r P r   d i r t y = " 0 "   e r r = " 1 "   l a n g = " e n - U S "   s p c = " - 2 5 "   s z = " 1 2 0 0 " > < a : s o l i d F i l l > < a : s c h e m e C l r   v a l = " t x 1 " / > < / a : s o l i d F i l l > < a : l a t i n   t y p e f a c e = " C a r l i t o " / > < / a : r P r > < a : t > B o o s t e r V e r s i o n 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 ,   < / a : t > < / a : r > < a : r > < a : r P r   d i r t y = " 0 "   e r r = " 1 "   l a n g = " e n - U S "   s p c = " - 2 0 "   s z = " 1 2 0 0 " > < a : s o l i d F i l l > < a : s c h e m e C l r   v a l = " t x 1 " / > < / a : s o l i d F i l l > < a : l a t i n   t y p e f a c e = " C a r l i t o " / > < / a : r P r > < a : t > P a y l o a d M a s s 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 , 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 O r b i t ,   < / a : t > < / a : r > < a : r > < a : r P r   d i r t y = " 0 "   e r r = " 1 "   l a n g = " e n - U S "   s p c = " - 5 "   s z = " 1 2 0 0 " > < a : s o l i d F i l l > < a : s c h e m e C l r   v a l = " t x 1 " / > < / a : s o l i d F i l l > < a : l a t i n   t y p e f a c e = " C a r l i t o " / > < / a : r P r > < a : t > L a u n c h S i t e 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 , 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 O u t c o m e , 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 F l i g h t s , < / a : t > < / a : r > < a : r > < a : r P r   d i r t y = " 0 "   l a n g = " e n - U S "   s p c = " 5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e r r = " 1 "   l a n g = " e n - U S "   s z = " 1 2 0 0 " > < a : s o l i d F i l l > < a : s c h e m e C l r   v a l = " t x 1 " / > < / a : s o l i d F i l l > < a : l a t i n   t y p e f a c e = " C a r l i t o " / > < / a : r P r > < a : t > G r i d F i n s 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 , < / a : t > < / a : r > < / a : p > < a : p > < a : p P r   m a r L = " 1 2 7 0 0 " > < a : l n S p c > < a : s p c P t s   v a l = " 2 3 0 0 " / > < / a : l n S p c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 R e u s e d ,   L e g s ,   < / a : t > < / a : r > < a : r > < a : r P r   d i r t y = " 0 "   e r r = " 1 "   l a n g = " e n - U S "   s p c = " - 1 0 "   s z = " 1 2 0 0 " > < a : s o l i d F i l l > < a : s c h e m e C l r   v a l = " t x 1 " / > < / a : s o l i d F i l l > < a : l a t i n   t y p e f a c e = " C a r l i t o " / > < / a : r P r > < a : t > L a n d i n g P a d 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 , 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 B l o c k ,   < / a : t > < / a : r > < a : r > < a : r P r   d i r t y = " 0 "   e r r = " 1 "   l a n g = " e n - U S "   s p c = " - 1 0 "   s z = " 1 2 0 0 " > < a : s o l i d F i l l > < a : s c h e m e C l r   v a l = " t x 1 " / > < / a : s o l i d F i l l > < a : l a t i n   t y p e f a c e = " C a r l i t o " / > < / a : r P r > < a : t > R e u s e d C o u n t 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 , 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 S e r i a l ,   L o n g i t u d e , < / a : t > < / a : r > < a : r > < a : r P r   d i r t y = " 0 "   l a n g = " e n - U S "   s p c = " - 2 2 9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 L a t i t u d e < / a : t > < / a : r > < / a : p > < a : p > < a : p P r   m a r L = " 1 2 7 0 0 " > < a : l n S p c > < a : s p c P c t   v a l = " 1 0 0 0 0 0 " / > < / a : l n S p c > < a : s p c B e f > < a : s p c P t s   v a l = " 1 1 0 5 " / > < / a : s p c B e f > < / a : p P r > < a : r > < a : r P r   d i r t y = " 0 "   l a n g = " e n - U S "   s z = " 1 2 0 0 "   u = " s n g " > < a : s o l i d F i l l > < a : s c h e m e C l r   v a l = " t x 1 " / > < / a : s o l i d F i l l > < a : l a t i n   t y p e f a c e = " C a r l i t o " / > < / a : r P r > < a : t > W i k i p e d i a   < / a : t > < / a : r > < a : r > < a : r P r   d i r t y = " 0 "   e r r = " 1 "   l a n g = " e n - U S "   s p c = " - 2 5 "   s z = " 1 2 0 0 "   u = " s n g " > < a : s o l i d F i l l > < a : s c h e m e C l r   v a l = " t x 1 " / > < / a : s o l i d F i l l > < a : l a t i n   t y p e f a c e = " C a r l i t o " / > < / a : r P r > < a : t > W e b s c r a p e < / a : t > < / a : r > < a : r > < a : r P r   d i r t y = " 0 "   l a n g = " e n - U S "   s p c = " - 2 5 "   s z = " 1 2 0 0 "   u = " s n g " > < a : s o l i d F i l l > < a : s c h e m e C l r   v a l = " t x 1 " / > < / a : s o l i d F i l l > < a : l a t i n   t y p e f a c e = " C a r l i t o " / > < / a : r P r > < a : t >   D a t a < / a : t > < / a : r > < a : r > < a : r P r   d i r t y = " 0 "   l a n g = " e n - U S "   s p c = " - 1 2 5 "   s z = " 1 2 0 0 "   u = " s n g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  u = " s n g " > < a : s o l i d F i l l > < a : s c h e m e C l r   v a l = " t x 1 " / > < / a : s o l i d F i l l > < a : l a t i n   t y p e f a c e = " C a r l i t o " / > < / a : r P r > < a : t > C o l u m n s : < / a : t > < / a : r > < / a : p > < a : p > < a : p P r   m a r L = " 1 2 7 0 0 "   m a r R = " 8 3 7 5 6 5 " > < a : l n S p c > < a : s p c P t s   v a l = " 2 2 0 0 " / > < / a : l n S p c > < a : s p c B e f > < a : s p c P t s   v a l = " 1 4 4 0 " / > < / a : s p c B e f > < / a : p P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 F l i g h t 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 N o . , 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 s i t e , 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 P a y l o a d ,   < / a : t > < / a : r > < a : r > < a : r P r   d i r t y = " 0 "   e r r = " 1 "   l a n g = " e n - U S "   s p c = " - 2 0 "   s z = " 1 2 0 0 " > < a : s o l i d F i l l > < a : s c h e m e C l r   v a l = " t x 1 " / > < / a : s o l i d F i l l > < a : l a t i n   t y p e f a c e = " C a r l i t o " / > < / a : r P r > < a : t > P a y l o a d M a s s 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 , 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 O r b i t ,   < / a : t > < / a : r > < a : r > < a : r P r   d i r t y = " 0 "   l a n g = " e n - U S "   s p c = " - 6 0 "   s z = " 1 2 0 0 " > < a : s o l i d F i l l > < a : s c h e m e C l r   v a l = " t x 1 " / > < / a : s o l i d F i l l > < a : l a t i n   t y p e f a c e = " C a r l i t o " / > < / a : r P r > < a : t > C u s t o m e r , 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 o u t c o m e ,   < / a : t > < / a : r > < a : r > < a : r P r   d i r t y = " 0 "   l a n g = " e n - U S "   s p c = " - 4 5 "   s z = " 1 2 0 0 " > < a : s o l i d F i l l > < a : s c h e m e C l r   v a l = " t x 1 " / > < / a : s o l i d F i l l > < a : l a t i n   t y p e f a c e = " C a r l i t o " / > < / a : r P r > < a : t > V e r s i o n     < / a : t > < / a : r > < a : r > < a : r P r   d i r t y = " 0 "   l a n g = " e n - U S "   s p c = " - 6 0 "   s z = " 1 2 0 0 " > < a : s o l i d F i l l > < a : s c h e m e C l r   v a l = " t x 1 " / > < / a : s o l i d F i l l > < a : l a t i n   t y p e f a c e = " C a r l i t o " / > < / a : r P r > < a : t > B o o s t e r , 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 B o o s t e r 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 l a n d i n g , 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 D a t e , < / a : t > < / a : r > < a : r > < a : r P r   d i r t y = " 0 "   l a n g = " e n - U S "   s p c = " 4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 T i m e < / a : t > < / a : r > < a : e n d P a r a R P r   d i r t y = " 0 "   l a n g = " e n - U S "   s p c = " - 5 "   s z = " 1 2 0 0 " > < a : s o l i d F i l l > < a : s c h e m e C l r   v a l = " t x 1 " / > < / a : s o l i d F i l l > < a : l a t i n   t y p e f a c e = " C a r l i t o " / > < / a : e n d P a r a R P r > < / a : p > < / p : t x B o d y > < / p : s p > < / p : s p T r e e > < p : e x t L s t > < p : e x t   u r i = " { E E A C 5 6 C 3 - F 6 B 5 - 4 3 3 8 - B 3 F 4 - 1 C B 0 7 B F E E 6 0 C } " > < p 1 4 : c r e a t i o n I d   x m l n s : p 1 4 = " h t t p : / / s c h e m a s . m i c r o s o f t . c o m / o f f i c e / p o w e r p o i n t / 2 0 1 0 / m a i n "   v a l = " 1 6 5 6 7 4 5 5 8 6 3 5 5 " / > < / p : e x t > < / p : e x t L s t > < / p : c S l d > < p : c l r M a p O v r > < a : m a s t e r C l r M a p p i n g / > < / p : c l r M a p O v r > < / p : s l d >
</file>

<file path=ppt/slides/slide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1 7 2 C 6 0 B 3 - 2 8 8 6 - 4 0 7 F - B 5 0 2 - 5 C B 9 6 1 D E 6 F 1 6 } " > < a 1 6 : c r e a t i o n I d   x m l n s : a 1 6 = " h t t p : / / s c h e m a s . m i c r o s o f t . c o m / o f f i c e / d r a w i n g / 2 0 1 0 / m a i n "   i d = " { 1 6 4 3 F 0 F C - 8 7 D A - 4 B 8 4 - A 3 5 A - 5 5 5 C 4 0 4 9 0 2 A 8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9 6 B D 1 6 5 B - 9 1 D B - 4 D 1 F - A 1 4 9 - D B 4 C A 9 8 3 F F 6 D } " > < a 1 6 : c r e a t i o n I d   x m l n s : a 1 6 = " h t t p : / / s c h e m a s . m i c r o s o f t . c o m / o f f i c e / d r a w i n g / 2 0 1 0 / m a i n "   i d = " { 1 2 7 8 9 D C C - D 4 4 3 - 4 9 E A - 8 B 2 5 - 2 0 6 5 A 3 8 1 D E F 9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7 3 0 3 2 9 " / > < a : e x t   c x = " 7 6 2 0 0 0 0 "   c y = " 3 1 7 4 2 0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d i r t y = " 0 "   l a n g = " e n - U S "   s p c = " - 3 4 0 "   s z = " 2 0 0 0 " > < a : s o l i d F i l l > < a : s c h e m e C l r   v a l = " t x 1 " / > < / a : s o l i d F i l l > < / a : r P r > < a : t > D a t a < / a : t > < / a : r > < a : r > < a : r P r   d i r t y = " 0 "   l a n g = " e n - U S "   s p c = " - 5 3 0 "   s z = " 2 0 0 0 " > < a : s o l i d F i l l > < a : s c h e m e C l r   v a l = " t x 1 " / > < / a : s o l i d F i l l > < / a : r P r > < a : t >   < / a : t > < / a : r > < a : r > < a : r P r   d i r t y = " 0 "   l a n g = " e n - U S "   s p c = " - 2 7 5 "   s z = " 2 0 0 0 " > < a : s o l i d F i l l > < a : s c h e m e C l r   v a l = " t x 1 " / > < / a : s o l i d F i l l > < / a : r P r > < a : t > W r a n g l i n g < / a : t > < / a : r > < a : e n d P a r a R P r   d i r t y = " 0 "   l a n g = " e n - U S "   s p c = " - 2 7 5 "   s z = " 2 0 0 0 " > < a : s o l i d F i l l > < a : s c h e m e C l r   v a l = " t x 1 " / > < / a : s o l i d F i l l > < / a : e n d P a r a R P r > < / a : p > < / p : t x B o d y > < / p : s p > < p : s p > < p : n v S p P r > < p : c N v P r   i d = " 4 "   n a m e = " o b j e c t   5 " > < a : e x t L s t > < a : e x t   u r i = " { 9 4 B 0 F 4 3 4 - 7 E E 1 - 4 9 1 8 - 9 6 D 8 - B 6 D F F 5 A C 6 F D 1 } " > < a 1 6 : c r e a t i o n I d   x m l n s : a 1 6 = " h t t p : / / s c h e m a s . m i c r o s o f t . c o m / o f f i c e / d r a w i n g / 2 0 1 0 / m a i n "   i d = " { 1 5 4 5 8 A 7 D - 0 2 A E - 4 B 1 D - A A 4 5 - 7 9 B 2 5 F D A B 1 A 1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5 C 4 D A 8 0 8 - F A A 4 - 4 8 8 6 - B 9 1 E - D 1 3 2 A 6 D 1 6 2 2 0 } "   t y p e = " s l i d e n u m " / > < a : e n d P a r a R P r   d i r t y = " 0 "   l a n g = " e n - U S " / > < / a : p > < / p : t x B o d y > < / p : s p > < p : s p > < p : n v S p P r > < p : c N v P r   i d = " 5 "   n a m e = " o b j e c t   4 " > < a : e x t L s t > < a : e x t   u r i = " { 2 5 C C E E B A - B 0 3 D - 4 8 4 3 - 8 1 2 A - E 8 5 B 0 2 6 3 5 8 A 5 } " > < a 1 6 : c r e a t i o n I d   x m l n s : a 1 6 = " h t t p : / / s c h e m a s . m i c r o s o f t . c o m / o f f i c e / d r a w i n g / 2 0 1 0 / m a i n "   i d = " { C C A 3 6 F 4 F - C C 7 3 - 4 B A D - 8 A D 8 - 6 3 2 D F 2 A 4 2 D 1 6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7 6 2 0 0 0 "   y = " 1 1 9 0 6 2 5 " / > < a : e x t   c x = " 7 6 2 0 0 0 0 "   c y = " 2 2 7 4 9 8 9 " / > < / a : x f r m > < a : p r s t G e o m   p r s t = " r e c t " > < a : a v L s t / > < / a : p r s t G e o m > < / p : s p P r > < p : t x B o d y > < a : b o d y P r   b I n s = " 0 "   l I n s = " 0 "   r I n s = " 0 "   r t l C o l = " 0 "   t I n s = " 1 6 2 5 6 0 "   v e r t = " h o r z "   w r a p = " s q u a r e " > < a : s p A u t o F i t / > < / a : b o d y P r > < a : l s t S t y l e / > < a : p > < a : p P r   i n d e n t = " - 3 4 2 9 0 0 "   m a r L = " 9 5 2 5 " > < a : l n S p c > < a : s p c P c t   v a l = " 1 0 0 0 0 0 " / > < / a : l n S p c > < a : s p c B e f > < a : s p c P t s   v a l = " 1 2 8 0 " / > < / a : s p c B e f > < a : b u C l r > < a : s c h e m e C l r   v a l = " t x 1 " / > < / a : b u C l r > < a : b u F o n t   t y p e f a c e = " W i n g d i n g s " / > < a : b u C h a r   c h a r = "�� " / > < / a : p P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 C r e a t e 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 t r a i n i n g   l a b e l 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 w i t h 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 l a n d i n g 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 o u t c o m e s 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 w h e r e   s u c c e s s f u l 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 =   1   & a m p ; 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 f a i l u r e 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 = < / a : t > < / a : r > < a : r > < a : r P r   d i r t y = " 0 "   l a n g = " e n - U S "   s p c = " - 8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 0 . < / a : t > < / a : r > < / a : p > < a : p > < a : p P r   i n d e n t = " - 3 4 2 9 0 0 "   m a r L = " 9 5 2 5 " > < a : l n S p c > < a : s p c P c t   v a l = " 1 0 0 0 0 0 " / > < / a : l n S p c > < a : s p c B e f > < a : s p c P t s   v a l = " 1 1 7 5 " / > < / a : s p c B e f > < a : b u C l r > < a : s c h e m e C l r   v a l = " t x 1 " / > < / a : b u C l r > < a : b u F o n t   t y p e f a c e = " W i n g d i n g s " / > < a : b u C h a r   c h a r = "�� " / > < / a : p P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 O u t c o m e < / a : t > < / a : r > < a : r > < a : r P r   d i r t y = " 0 "   l a n g = " e n - U S "   s p c = " - 7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 c o l u m n < / a : t > < / a : r > < a : r > < a : r P r   d i r t y = " 0 "   l a n g = " e n - U S "   s p c = " - 4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 h a s < / a : t > < / a : r > < a : r > < a : r P r   d i r t y = " 0 "   l a n g = " e n - U S "   s p c = " - 4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 t w o 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 c o m p o n e n t s : < / a : t > < / a : r > < a : r > < a : r P r   d i r t y = " 0 "   l a n g = " e n - U S "   s p c = " - 7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  M i s s i o n < / a : t > < / a : r > < a : r > < a : r P r   d i r t y = " 0 "   l a n g = " e n - U S "   s p c = "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 O u t c o m e  < / a : t > < / a : r > < a : r > < a : r P r   d i r t y = " 0 "   l a n g = " e n - U S "   s p c = " - 6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  L a n d i n g < / a : t > < / a : r > < a : r > < a : r P r   d i r t y = " 0 "   l a n g = " e n - U S "   s p c = " - 5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 L o c a t i o n  < / a : t > < / a : r > < / a : p > < a : p > < a : p P r   i n d e n t = " - 3 4 2 9 0 0 "   m a r L = " 9 5 2 5 "   m a r R = " 5 0 8 0 " > < a : l n S p c > < a : s p c P c t   v a l = " 1 5 0 0 0 0 " / > < / a : l n S p c > < a : s p c B e f > < a : s p c P t s   v a l = " 2 9 0 " / > < / a : s p c B e f > < a : b u C l r > < a : s c h e m e C l r   v a l = " t x 1 " / > < / a : b u C l r > < a : b u F o n t   t y p e f a c e = " W i n g d i n g s " / > < a : b u C h a r   c h a r = "�� " / > < / a : p P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 N e w 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 t r a i n i n g < / a : t > < / a : r > < a : r > < a : r P r   b = " 0 "   b a s e l i n e = " 0 "   c a p = " n o n e "   d i r t y = " 0 "   i = " 0 "   l a n g = " e n - U S "   s p c = " - 2 5 "   s t r i k e = " n o S t r i k e "   s z = " 1 2 0 0 "   u = " n o n e " > < a : s o l i d F i l l > < a : s c h e m e C l r   v a l = " t x 1 " / > < / a : s o l i d F i l l > < a : l a t i n   t y p e f a c e = " C a r l i t o " / > < / a : r P r > < a : t >   < / a : t > < / a : r > < a : r > < a : r P r   b = " 0 "   b a s e l i n e = " 0 "   c a p = " n o n e "   d i r t y = " 0 "   i = " 0 "   l a n g = " e n - U S "   s p c = " - 2 5 "   s t r i k e = " n o S t r i k e "   s z = " 1 2 0 0 "   u = " n o n e " > < a : s o l i d F i l l > < a : s c h e m e C l r   v a l = " t x 1 " / > < / a : s o l i d F i l l > < a : l a t i n   t y p e f a c e = " C a r l i t o " / > < / a : r P r > < a : t > l a b e l 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 c o l u m n 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  c l a s s  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 w i t h 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 v a l u e   o f 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 1 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 i f 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  M i s s i o n 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 O u t c o m e    i s   < / a : t > < / a :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 T r u e 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 0 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 o t h e r w i s e .     < / a : t > < / a : r > < a : r > < a : r P r   d i r t y = " 0 "   l a n g = " e n - U S "   s p c = " - 2 0 "   s z = " 1 2 0 0 "   u = " s n g " > < a : s o l i d F i l l > < a : s c h e m e C l r   v a l = " t x 1 " / > < / a : s o l i d F i l l > < a : l a t i n   t y p e f a c e = " C a r l i t o " / > < / a : r P r > < a : t > V a l u e   < / a : t > < / a : r > < a : r > < a : r P r   d i r t y = " 0 "   l a n g = " e n - U S "   s z = " 1 2 0 0 "   u = " s n g " > < a : s o l i d F i l l > < a : s c h e m e C l r   v a l = " t x 1 " / > < / a : s o l i d F i l l > < a : l a t i n   t y p e f a c e = " C a r l i t o " / > < / a : r P r > < a : t > M a p p i n g : < / a : t > < / a : r > < / a : p > < a : p > < a : p P r   i n d e n t = " - 3 4 2 9 0 0 "   m a r L = " 9 5 2 5 " > < a : l n S p c > < a : s p c P c t   v a l = " 1 0 0 0 0 0 " / > < / a : l n S p c > < a : s p c B e f > < a : s p c P t s   v a l = " 1 2 7 5 " / > < / a : s p c B e f > < a : b u C l r > < a : s c h e m e C l r   v a l = " t x 1 " / > < / a : b u C l r > < a : b u F o n t   t y p e f a c e = " W i n g d i n g s " / > < a : b u C h a r   c h a r = "�� " / > < / a : p P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 T r u e   < / a : t > < / a : r > < a : r > < a : r P r   d i r t y = " 0 "   e r r = " 1 "   l a n g = " e n - U S "   s z = " 1 2 0 0 " > < a : s o l i d F i l l > < a : s c h e m e C l r   v a l = " t x 1 " / > < / a : s o l i d F i l l > < a : l a t i n   t y p e f a c e = " C a r l i t o " / > < / a : r P r > < a : t > A S D S 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 ,   < / a : t > < / a :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 T r u e   < / a : t > < / a : r > < a : r > < a : r P r   d i r t y = " 0 "   e r r = " 1 "   l a n g = " e n - U S "   s p c = " - 1 0 "   s z = " 1 2 0 0 " > < a : s o l i d F i l l > < a : s c h e m e C l r   v a l = " t x 1 " / > < / a : s o l i d F i l l > < a : l a t i n   t y p e f a c e = " C a r l i t o " / > < / a : r P r > < a : t > R T L S 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 , 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 & a m p ;   < / a : t > < / a : r > < a : r > < a : r P r   d i r t y = " 0 "   l a n g = " e n - U S "   s p c = " - 3 0 "   s z = " 1 2 0 0 " > < a : s o l i d F i l l > < a : s c h e m e C l r   v a l = " t x 1 " / > < / a : s o l i d F i l l > < a : l a t i n   t y p e f a c e = " C a r l i t o " / > < / a : r P r > < a : t > T r u e 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 O c e a n    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 s e t   t o 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 - & g t ; < / a : t > < / a : r > < a : r > < a : r P r   d i r t y = " 0 "   l a n g = " e n - U S "   s p c = " - 8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 1 < / a : t > < / a : r > < / a : p > < a : p > < a : p P r   i n d e n t = " - 3 4 2 9 0 0 "   m a r L = " 9 5 2 5 " > < a : l n S p c > < a : s p c P c t   v a l = " 1 0 0 0 0 0 " / > < / a : l n S p c > < a : s p c B e f > < a : s p c P t s   v a l = " 1 2 0 0 " / > < / a : s p c B e f > < a : b u C l r > < a : s c h e m e C l r   v a l = " t x 1 " / > < / a : b u C l r > < a : b u F o n t   t y p e f a c e = " W i n g d i n g s " / > < a : b u C h a r   c h a r = "�� " / > < / a : p P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 N o n e   N o n e , 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 F a l s e   < / a : t > < / a : r > < a : r > < a : r P r   d i r t y = " 0 "   e r r = " 1 "   l a n g = " e n - U S "   s z = " 1 2 0 0 " > < a : s o l i d F i l l > < a : s c h e m e C l r   v a l = " t x 1 " / > < / a : s o l i d F i l l > < a : l a t i n   t y p e f a c e = " C a r l i t o " / > < / a : r P r > < a : t > A S D S 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 ,   N o n e   < / a : t > < / a : r > < a : r > < a : r P r   d i r t y = " 0 "   e r r = " 1 "   l a n g = " e n - U S "   s z = " 1 2 0 0 " > < a : s o l i d F i l l > < a : s c h e m e C l r   v a l = " t x 1 " / > < / a : s o l i d F i l l > < a : l a t i n   t y p e f a c e = " C a r l i t o " / > < / a : r P r > < a : t > A S D S 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 , 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 F a l s e 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 O c e a n , 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 F a l s e   < / a : t > < / a : r > < a : r > < a : r P r   d i r t y = " 0 "   e r r = " 1 "   l a n g = " e n - U S "   s p c = " - 1 0 "   s z = " 1 2 0 0 " > < a : s o l i d F i l l > < a : s c h e m e C l r   v a l = " t x 1 " / > < / a : s o l i d F i l l > < a : l a t i n   t y p e f a c e = " C a r l i t o " / > < / a : r P r > < a : t > R T L S 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  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 s e t   t o 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 - & g t ; < / a : t > < / a : r > < a : r > < a : r P r   d i r t y = " 0 "   l a n g = " e n - U S "   s p c = " - 1 0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 0 < / a : t > < / a : r > < / a : p > < a : p > < a : p P r   i n d e n t = " - 3 4 2 9 0 0 "   m a r L = " 3 4 2 9 0 0 " > < a : l n S p c > < a : s p c P c t   v a l = " 1 0 0 0 0 0 " / > < / a : l n S p c > < a : s p c B e f > < a : s p c P t s   v a l = " 5 " / > < / a : s p c B e f > < a : b u C l r > < a : s c h e m e C l r   v a l = " t x 1 " / > < / a : b u C l r > < a : b u F o n t   t y p e f a c e = " W i n g d i n g s " / > < a : b u C h a r   c h a r = "�� " / > < / a : p P r > < a : r > < a : r P r   d i r t y = " 0 "   l a n g = " e n - U S "   s z = " 1 2 0 0 " > < a : s o l i d F i l l > < a : s c h e m e C l r   v a l = " t x 1 " / > < / a : s o l i d F i l l > < a : l a t i n   t y p e f a c e = " C a r l i t o " / > < / a : r P r > < a : t / > < / a : r > < / a : p > < a : p > < a : p P r   m a r L = " 1 6 5 1 0 "   m a r R = " 1 9 0 0 5 5 5 " > < a : l n S p c > < a : s p c P c t   v a l = " 1 4 8 0 0 0 " / > < / a : l n S p c > < / a : p P r > < a : r > < a : r P r   d i r t y = " 0 "   l a n g = " e n - U S "   s p c = " - 5 "   s z = " 1 2 0 0 "   u = " s n g " > < a : s o l i d F i l l > < a : s c h e m e C l r   v a l = " t x 1 " / > < / a : s o l i d F i l l > < a : l a t i n   t y p e f a c e = " C a r l i t o " / > < / a : r P r > < a : t > < / a : t > < / a : r > < a : e n d P a r a R P r   d i r t y = " 0 "   l a n g = " e n - U S "   s p c = " - 5 "   s z = " 1 2 0 0 "   u = " s n g " > < a : s o l i d F i l l > < a : s c h e m e C l r   v a l = " t x 1 " / > < / a : s o l i d F i l l > < a : l a t i n   t y p e f a c e = " C a r l i t o " / > < / a : e n d P a r a R P r > < / a : p > < / p : t x B o d y > < / p : s p > < / p : s p T r e e > < p : e x t L s t > < p : e x t   u r i = " { 0 B 4 F 8 3 B 4 - 5 7 7 8 - 4 0 1 5 - 8 6 9 3 - 2 9 3 9 E E 2 6 C 2 D 5 } " > < p 1 4 : c r e a t i o n I d   x m l n s : p 1 4 = " h t t p : / / s c h e m a s . m i c r o s o f t . c o m / o f f i c e / p o w e r p o i n t / 2 0 1 0 / m a i n "   v a l = " 1 6 5 6 7 4 5 5 8 6 3 5 9 " / > < / p : e x t > < / p : e x t L s t > < / p : c S l d > < p : c l r M a p O v r > < a : m a s t e r C l r M a p p i n g / > < / p : c l r M a p O v r > < / p : s l d >
</file>

<file path=ppt/slides/slide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b j e c t   2 " > < a : e x t L s t > < a : e x t   u r i = " { D A 1 3 4 5 E D - A A B D - 4 D B 1 - B 3 F 2 - C D 8 1 D 1 E 6 1 B 6 7 } " > < a 1 6 : c r e a t i o n I d   x m l n s : a 1 6 = " h t t p : / / s c h e m a s . m i c r o s o f t . c o m / o f f i c e / d r a w i n g / 2 0 1 0 / m a i n "   i d = " { D B E E D 2 B 8 - 0 2 6 D - 4 4 0 2 - 8 D B F - 4 D 1 7 E 4 7 6 6 D B 3 } " / > < / a : e x t > < / a : e x t L s t > < / p : c N v P r > < p : c N v S p P r / > < p : n v P r / > < / p : n v S p P r > < p : s p P r > < a : x f r m   r o t = " 0 " > < a : o f f   x = " 8 9 4 9 6 8 "   y = " 1 3 0 3 0 2 0 " / > < a : e x t   c x = " 7 4 7 5 2 1 9 "   c y = " 0 " / > < / a : x f r m > < a : c u s t G e o m > < a : a v L s t / > < a : g d L s t / > < a : a h L s t / > < a : c x n L s t / > < a : r e c t   b = " b "   l = " 0 "   r = " r "   t = " 0 " / > < a : p a t h L s t > < a : p a t h   h = " 0 "   w = " 9 9 6 6 9 5 9 " > < a : m o v e T o > < a : p t   x = " 0 "   y = " 0 " / > < / a : m o v e T o > < a : l n T o > < a : p t   x = " 9 9 6 6 9 5 9 "   y = " 0 " / > < / a : l n T o > < / a : p a t h > < / a : p a t h L s t > < / a : c u s t G e o m > < a : l n   w = " 6 0 9 6 " > < a : s o l i d F i l l > < a : s r g b C l r   v a l = " 7 d 7 d 7 d " / > < / a : s o l i d F i l l > < / a : l n > < / p : s p P r > < p : t x B o d y > < a : b o d y P r   b I n s = " 0 "   l I n s = " 0 "   r I n s = " 0 "   r t l C o l = " 0 "   t I n s = "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o b j e c t   3 " > < a : e x t L s t > < a : e x t   u r i = " { A C 7 B C 2 0 A - 5 2 7 3 - 4 4 5 6 - A C B D - 7 8 3 F 2 C 2 D A C 2 9 } " > < a 1 6 : c r e a t i o n I d   x m l n s : a 1 6 = " h t t p : / / s c h e m a s . m i c r o s o f t . c o m / o f f i c e / d r a w i n g / 2 0 1 0 / m a i n "   i d = " { 7 E E 4 4 2 F 4 - 4 E 9 3 - 4 B A 8 - B 7 4 D - 5 3 D 8 8 5 5 B 1 2 5 4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6 2 0 0 0 "   y = " 6 0 8 4 3 7 " / > < a : e x t   c x = " 7 6 2 0 0 0 0 "   c y = " 4 3 9 3 1 2 " / > < / a : x f r m > < a : p r s t G e o m   p r s t = " r e c t " > < a : a v L s t / > < / a : p r s t G e o m > < / p : s p P r > < p : t x B o d y > < a : b o d y P r   b I n s = " 0 "   l I n s = " 0 "   r I n s = " 0 "   r t l C o l = " 0 "   t I n s = " 1 2 7 0 0 "   v e r t = " h o r z "   w r a p = " s q u a r e " > < a : s p A u t o F i t / > < / a : b o d y P r > < a : l s t S t y l e / > < a : p > < a : p P r   m a r L = " 1 2 7 0 0 " > < a : l n S p c > < a : s p c P c t   v a l = " 1 0 0 0 0 0 " / > < / a : l n S p c > < a : s p c B e f > < a : s p c P t s   v a l = " 1 0 0 " / > < / a : s p c B e f > < / a : p P r > < a : r > < a : r P r   b = " 1 "   b a s e l i n e = " 0 "   c a p = " n o n e "   d i r t y = " 0 "   e r r = " 1 "   i = " 0 "   l a n g = " e n - U S "   s p c = " - 3 4 0 "   s t r i k e = " n o S t r i k e "   s z = " 2 0 0 0 "   u = " n o n e " > < a : s o l i d F i l l > < a : s c h e m e C l r   v a l = " t x 1 " / > < / a : s o l i d F i l l > < a : l a t i n   t y p e f a c e = " R a l e w a y " / > < / a : r P r > < a : t > E D A < / a : t > < / a : r > < a : r > < a : r P r   b = " 1 "   b a s e l i n e = " 0 "   c a p = " n o n e "   d i r t y = " 0 "   i = " 0 "   l a n g = " e n - U S "   s p c = " - 3 4 0 "   s t r i k e = " n o S t r i k e "   s z = " 2 0 0 0 "   u = " n o n e " > < a : s o l i d F i l l > < a : s c h e m e C l r   v a l = " t x 1 " / > < / a : s o l i d F i l l > < a : l a t i n   t y p e f a c e = " R a l e w a y " / > < / a : r P r > < a : t >   < / a : t > < / a : r > < a : r > < a : r P r   b = " 1 "   b a s e l i n e = " 0 "   c a p = " n o n e "   d i r t y = " 0 "   i = " 0 "   l a n g = " e n - U S "   s p c = " - 3 4 0 "   s t r i k e = " n o S t r i k e "   s z = " 2 0 0 0 "   u = " n o n e " > < a : s o l i d F i l l > < a : s c h e m e C l r   v a l = " t x 1 " / > < / a : s o l i d F i l l > < a : l a t i n   t y p e f a c e = " R a l e w a y " / > < / a : r P r > < a : t > w i t h < / a : t > < / a : r > < a : r > < a : r P r   b = " 1 "   b a s e l i n e = " 0 "   c a p = " n o n e "   d i r t y = " 0 "   i = " 0 "   l a n g = " e n - U S "   s p c = " - 3 4 0 "   s t r i k e = " n o S t r i k e "   s z = " 2 0 0 0 "   u = " n o n e " > < a : s o l i d F i l l > < a : s c h e m e C l r   v a l = " t x 1 " / > < / a : s o l i d F i l l > < a : l a t i n   t y p e f a c e = " R a l e w a y " / > < / a : r P r > < a : t >   < / a : t > < / a : r > < a : r > < a : r P r   b = " 1 "   b a s e l i n e = " 0 "   c a p = " n o n e "   d i r t y = " 0 "   i = " 0 "   l a n g = " e n - U S "   s p c = " - 3 4 0 "   s t r i k e = " n o S t r i k e "   s z = " 2 0 0 0 "   u = " n o n e " > < a : s o l i d F i l l > < a : s c h e m e C l r   v a l = " t x 1 " / > < / a : s o l i d F i l l > < a : l a t i n   t y p e f a c e = " R a l e w a y " / > < / a : r P r > < a : t > D a t a < / a : t > < / a : r > < a : r > < a : r P r   b = " 1 "   b a s e l i n e = " 0 "   c a p = " n o n e "   d i r t y = " 0 "   i = " 0 "   l a n g = " e n - U S "   s p c = " - 3 4 0 "   s t r i k e = " n o S t r i k e "   s z = " 2 0 0 0 "   u = " n o n e " > < a : s o l i d F i l l > < a : s c h e m e C l r   v a l = " t x 1 " / > < / a : s o l i d F i l l > < a : l a t i n   t y p e f a c e = " R a l e w a y " / > < / a : r P r > < a : t >   < / a : t > < / a : r > < a : r > < a : r P r   b = " 1 "   b a s e l i n e = " 0 "   c a p = " n o n e "   d i r t y = " 0 "   i = " 0 "   l a n g = " e n - U S "   s p c = " - 3 4 0 "   s t r i k e = " n o S t r i k e "   s z = " 2 0 0 0 "   u = " n o n e " > < a : s o l i d F i l l > < a : s c h e m e C l r   v a l = " t x 1 " / > < / a : s o l i d F i l l > < a : l a t i n   t y p e f a c e = " R a l e w a y " / > < / a : r P r > < a : t > V i s u a l i z a t i o n < / a : t > < / a : r > < a : e n d P a r a R P r   b = " 1 "   b a s e l i n e = " 0 "   c a p = " n o n e "   d i r t y = " 0 "   i = " 0 "   l a n g = " e n - U S "   s p c = " - 3 4 0 "   s t r i k e = " n o S t r i k e "   s z = " 2 0 0 0 "   u = " n o n e " > < a : s o l i d F i l l > < a : s c h e m e C l r   v a l = " t x 1 " / > < / a : s o l i d F i l l > < a : l a t i n   t y p e f a c e = " R a l e w a y " / > < / a : e n d P a r a R P r > < / a : p > < / p : t x B o d y > < / p : s p > < p : s p > < p : n v S p P r > < p : c N v P r   i d = " 4 "   n a m e = " o b j e c t   5 " > < a : e x t L s t > < a : e x t   u r i = " { 4 E 4 8 F F 3 6 - 1 3 9 F - 4 B A 5 - 9 8 4 7 - D 0 5 A E 2 9 2 4 0 5 6 } " > < a 1 6 : c r e a t i o n I d   x m l n s : a 1 6 = " h t t p : / / s c h e m a s . m i c r o s o f t . c o m / o f f i c e / d r a w i n g / 2 0 1 0 / m a i n "   i d = " { 0 9 A 1 5 9 9 5 - C 4 E B - 4 3 D 4 - 8 7 0 3 - C A 3 9 4 9 F 4 B 0 E C } " / > < / a : e x t > < / a : e x t L s t > < / p : c N v P r > < p : c N v S p P r > < a : s p L o c k s   n o G r p = " t r u e " / > < / p : c N v S p P r > < p : n v P r > < p : p h   s z = " q u a r t e r "   t y p e = " s l d N u m " / > < / p : n v P r > < / p : n v S p P r > < p : s p P r > < a : p r s t G e o m   p r s t = " r e c t " > < a : a v L s t / > < / a : p r s t G e o m > < / p : s p P r > < p : t x B o d y > < a : b o d y P r   b I n s = " 0 "   l I n s = " 0 "   r I n s = " 0 "   r t l C o l = " 0 "   t I n s = " 0 "   v e r t = " h o r z "   w r a p = " s q u a r e " > < a : s p A u t o F i t / > < / a : b o d y P r > < a : l s t S t y l e / > < a : p > < a : p P r   m a r L = " 3 8 1 0 0 " > < a : l n S p c > < a : s p c P t s   v a l = " 1 1 0 0 " / > < / a : l n S p c > < / a : p P r > < a : f l d   i d = " { 5 9 1 5 9 7 C D - 4 C D 5 - 4 3 2 8 - A F F 2 - 5 A 6 8 2 1 A 5 C 2 0 0 } "   t y p e = " s l i d e n u m " / > < a : e n d P a r a R P r   d i r t y = " 0 "   l a n g = " e n - U S " / > < / a : p > < / p : t x B o d y > < / p : s p > < p : s p > < p : n v S p P r > < p : c N v P r   i d = " 5 "   n a m e = " o b j e c t   4 " > < a : e x t L s t > < a : e x t   u r i = " { 7 E A 9 7 9 E 1 - B A 5 6 - 4 D 0 1 - B E 0 2 - F 9 6 F 4 D A 8 3 5 B B } " > < a 1 6 : c r e a t i o n I d   x m l n s : a 1 6 = " h t t p : / / s c h e m a s . m i c r o s o f t . c o m / o f f i c e / d r a w i n g / 2 0 1 0 / m a i n "   i d = " { 4 E 0 8 B A 3 C - A 4 B D - 4 0 E 1 - 9 A D A - 3 5 8 2 C A 0 3 A F 3 D } " / > < / a : e x t > < / a : e x t L s t > < / p : c N v P r > < p : c N v S p P r   t x B o x = " 1 " / > < p : n v P r / > < / p : n v S p P r > < p : s p P r > < a : x f r m   r o t = " 0 " > < a : o f f   x = " 8 3 5 8 1 8 "   y = " 1 3 0 4 9 2 5 " / > < a : e x t   c x = " 7 4 7 2 3 6 2 "   c y = " 2 4 3 7 0 3 7 " / > < / a : x f r m > < a : p r s t G e o m   p r s t = " r e c t " > < a : a v L s t / > < / a : p r s t G e o m > < / p : s p P r > < p : t x B o d y > < a : b o d y P r   b I n s = " 0 "   l I n s = " 0 "   r I n s = " 0 "   r t l C o l = " 0 "   t I n s = " 4 2 5 4 5 "   v e r t = " h o r z "   w r a p = " s q u a r e " > < a : s p A u t o F i t / > < / a : b o d y P r > < a : l s t S t y l e / > < a : p > < a : p P r   m a r L = " 1 2 7 0 0 "   m a r R = " 5 5 6 2 6 0 " > < a : l n S p c > < a : s p c P t s   v a l = " 2 2 1 0 " / > < / a : l n S p c > < a : s p c B e f > < a : s p c P t s   v a l = " 3 3 5 " / > < / a : s p c B e f > < / a : p P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 E x p l o r a t o r y 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 D a t a 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 A n a l y s i s 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 p e r f o r m e d 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 o n   v a r i a b l e s 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 F l i g h t   < / a : t > < / a : r > < a : r > < a : r P r   d i r t y = " 0 "   l a n g = " e n - U S "   s p c = " - 5 0 "   s z = " 1 2 0 0 " > < a : s o l i d F i l l > < a : s c h e m e C l r   v a l = " t x 1 " / > < / a : s o l i d F i l l > < a : l a t i n   t y p e f a c e = " C a r l i t o " / > < / a : r P r > < a : t > N u m b e r , 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 M a s s , 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 S i t e ,  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 O r b i t ,   C l a s s 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< / a : t > < / a : r > < a : r > < a : r P r   d i r t y = " 0 "   l a n g = " e n - U S "   s p c = " - 4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1 3 0 "   s z = " 1 2 0 0 " > < a : s o l i d F i l l > < a : s c h e m e C l r   v a l = " t x 1 " / > < / a : s o l i d F i l l > < a : l a t i n   t y p e f a c e = " C a r l i t o " / > < / a : r P r > < a : t > Y e a r . < / a : t > < / a : r > < / a : p > < a : p > < a : p P r   m a r L = " 1 2 7 0 0 " > < a : l n S p c > < a : s p c P c t   v a l = " 1 0 0 0 0 0 " / > < / a : l n S p c > < a : s p c B e f > < a : s p c P t s   v a l = " 1 0 5 0 " / > < / a : s p c B e f > < / a : p P r > < a : r > < a : r P r   d i r t y = " 0 "   l a n g = " e n - U S "   s p c = " - 5 "   s z = " 1 2 0 0 "   u = " s n g " > < a : s o l i d F i l l > < a : s c h e m e C l r   v a l = " t x 1 " / > < / a : s o l i d F i l l > < a : l a t i n   t y p e f a c e = " C a r l i t o " / > < / a : r P r > < a : t > P l o t s < / a : t > < / a : r > < a : r > < a : r P r   d i r t y = " 0 "   l a n g = " e n - U S "   s p c = " - 5 5 "   s z = " 1 2 0 0 "   u = " s n g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  u = " s n g " > < a : s o l i d F i l l > < a : s c h e m e C l r   v a l = " t x 1 " / > < / a : s o l i d F i l l > < a : l a t i n   t y p e f a c e = " C a r l i t o " / > < / a : r P r > < a : t > U s e d : < / a : t > < / a : r > < / a : p > < a : p > < a : p P r   m a r L = " 1 2 7 0 0 "   m a r R = " 4 0 5 7 6 5 " > < a : l n S p c > < a : s p c P t s   v a l = " 2 2 1 0 " / > < / a : l n S p c > < a : s p c B e f > < a : s p c P t s   v a l = " 1 4 3 0 " / > < / a : s p c B e f > < / a : p P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 F l i g h t 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 N u m b e r 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 v s . 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 M a s s , 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 F l i g h t 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 N u m b e r 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 v s . 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 S i t e , 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 M a s s 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 v s . 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 L a u n c h 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 S i t e ,  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 O r b i t 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 v s . 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 S u c c e s s 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 R a t e , 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 F l i g h t 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 N u m b e r 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 v s . 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 O r b i t , 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 P a y l o a d   < / a : t > < / a : r > < a : r > < a : r P r   d i r t y = " 0 "   l a n g = " e n - U S "   s p c = " - 1 5 "   s z = " 1 2 0 0 " > < a : s o l i d F i l l > < a : s c h e m e C l r   v a l = " t x 1 " / > < / a : s o l i d F i l l > < a : l a t i n   t y p e f a c e = " C a r l i t o " / > < / a : r P r > < a : t > v s 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 O r b i t , 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 a n d   S u c c e s s   < / a : t > < / a : r > < a : r > < a : r P r   d i r t y = " 0 "   l a n g = " e n - U S "   s p c = " - 6 0 "   s z = " 1 2 0 0 " > < a : s o l i d F i l l > < a : s c h e m e C l r   v a l = " t x 1 " / > < / a : s o l i d F i l l > < a : l a t i n   t y p e f a c e = " C a r l i t o " / > < / a : r P r > < a : t > Y e a r l y < / a : t > < / a : r > < a : r > < a : r P r   d i r t y = " 0 "   l a n g = " e n - U S "   s p c = " 7 0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6 0 "   s z = " 1 2 0 0 " > < a : s o l i d F i l l > < a : s c h e m e C l r   v a l = " t x 1 " / > < / a : s o l i d F i l l > < a : l a t i n   t y p e f a c e = " C a r l i t o " / > < / a : r P r > < a : t > T r e n d < / a : t > < / a : r > < / a : p > < a : p > < a : p P r   m a r L = " 1 2 7 0 0 " > < a : l n S p c > < a : s p c P t s   v a l = " 2 3 0 0 " / > < / a : l n S p c > < a : s p c B e f > < a : s p c P t s   v a l = " 1 1 6 0 " / > < / a : s p c B e f > < / a : p P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 S c a t t e r 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 p l o t s ,   l i n e 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 c h a r t s ,   a n d 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 b a r   p l o t s 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 w e r e 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 u s e d  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 t o   c o m p a r e 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 r e l a t i o n s h i p s   b e t w e e n   v a r i a b l e s < / a : t > < / a : r > < a : r > < a : r P r   d i r t y = " 0 "   l a n g = " e n - U S "   s p c = " - 2 0 "   s z = " 1 2 0 0 " > < a : s o l i d F i l l > < a : s c h e m e C l r   v a l = " t x 1 " / > < / a : s o l i d F i l l > < a : l a t i n   t y p e f a c e = " C a r l i t o " / > < / a : r P r > < a : t >   t o < / a : t > < / a : r > < / a : p > < a : p > < a : p P r   m a r L = " 1 2 7 0 0 " > < a : l n S p c > < a : s p c P t s   v a l = " 2 3 0 0 " / > < / a : l n S p c > < / a : p P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 d e c i d e   i f 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 a 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 r e l a t i o n s h i p   < / a : t > < / a : r > < a : r > < a : r P r   d i r t y = " 0 "   l a n g = " e n - U S "   s p c = " - 2 5 "   s z = " 1 2 0 0 " > < a : s o l i d F i l l > < a : s c h e m e C l r   v a l = " t x 1 " / > < / a : s o l i d F i l l > < a : l a t i n   t y p e f a c e = " C a r l i t o " / > < / a : r P r > < a : t > e x i s t s 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 s o 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 t h a t   t h e y   c o u l d 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 b e 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 u s e d   i n   < / a : t > < / a : r > < a : r > < a : r P r   d i r t y = " 0 "   l a n g = " e n - U S "   s p c = " - 1 0 "   s z = " 1 2 0 0 " > < a : s o l i d F i l l > < a : s c h e m e C l r   v a l = " t x 1 " / > < / a : s o l i d F i l l > < a : l a t i n   t y p e f a c e = " C a r l i t o " / > < / a : r P r > < a : t > t r a i n i n g   < / a : t > < / a : r > < a : r > < a : r P r   d i r t y = " 0 "   l a n g = " e n - U S "   s z = " 1 2 0 0 " > < a : s o l i d F i l l > < a : s c h e m e C l r   v a l = " t x 1 " / > < / a : s o l i d F i l l > < a : l a t i n   t y p e f a c e = " C a r l i t o " / > < / a : r P r > < a : t > t h e   m a c h i n e 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 l e a r n i n g < / a : t > < / a : r > < a : r > < a : r P r   d i r t y = " 0 "   l a n g = " e n - U S "   s p c = " - 4 5 "   s z = " 1 2 0 0 " > < a : s o l i d F i l l > < a : s c h e m e C l r   v a l = " t x 1 " / > < / a : s o l i d F i l l > < a : l a t i n   t y p e f a c e = " C a r l i t o " / > < / a : r P r > < a : t >   < / a : t > < / a : r > < a : r > < a : r P r   d i r t y = " 0 "   l a n g = " e n - U S "   s p c = " - 5 "   s z = " 1 2 0 0 " > < a : s o l i d F i l l > < a : s c h e m e C l r   v a l = " t x 1 " / > < / a : s o l i d F i l l > < a : l a t i n   t y p e f a c e = " C a r l i t o " / > < / a : r P r > < a : t > m o d e l < / a : t > < / a : r > < / a : p > < a : p > < a : p P r   m a r L = " 1 2 7 0 0 "   m a r R = " 5 0 8 0 " > < a : l n S p c > < a : s p c P c t   v a l = " 1 0 0 0 0 0 " / > < / a : l n S p c > < a : s p c B e f > < a : s p c P t s   v a l = " 1 1 0 5 " / > < / a : s p c B e f > < / a : p P r > < a : r > < a : r P r   d i r t y = " 0 "   l a n g = " e n - U S "   s z = " 1 2 0 0 "   u = " s n g " > < a : s o l i d F i l l > < a : s c h e m e C l r   v a l = " t x 1 " / > < / a : s o l i d F i l l > < a : l a t i n   t y p e f a c e = " C a r l i t o " / > < / a : r P r > < a : t > < / a : t > < / a : r > < a : e n d P a r a R P r   d i r t y = " 0 "   l a n g = " e n - U S "   s z = " 1 2 0 0 "   u = " s n g " > < a : s o l i d F i l l > < a : s c h e m e C l r   v a l = " t x 1 " / > < / a : s o l i d F i l l > < a : l a t i n   t y p e f a c e = " C a r l i t o " / > < / a : e n d P a r a R P r > < / a : p > < / p : t x B o d y > < / p : s p > < / p : s p T r e e > < p : e x t L s t > < p : e x t   u r i = " { 1 D 8 6 4 6 5 3 - 9 C B 9 - 4 6 0 A - A E 0 E - 2 F D B 3 C D D 2 3 0 0 } " > < p 1 4 : c r e a t i o n I d   x m l n s : p 1 4 = " h t t p : / / s c h e m a s . m i c r o s o f t . c o m / o f f i c e / p o w e r p o i n t / 2 0 1 0 / m a i n "   v a l = " 1 6 5 6 7 4 5 5 8 6 3 6 3 " / > < / p : e x t > < / p : e x t L s t > < / p : c S l d > < p : c l r M a p O v r > < a : m a s t e r C l r M a p p i n g / > < / p : c l r M a p O v r > < / p : s l d >
</file>

<file path=ppt/theme/_rels/them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m e d i a / i m a g e 6 7 . j p e g "   T y p e = " h t t p : / / s c h e m a s . o p e n x m l f o r m a t s . o r g / o f f i c e D o c u m e n t / 2 0 0 6 / r e l a t i o n s h i p s / i m a g e " / > < / R e l a t i o n s h i p s >
</file>

<file path=ppt/theme/_rels/them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m e d i a / i m a g e 6 7 . j p e g "   T y p e = " h t t p : / / s c h e m a s . o p e n x m l f o r m a t s . o r g / o f f i c e D o c u m e n t / 2 0 0 6 / r e l a t i o n s h i p s / i m a g e " / > < / R e l a t i o n s h i p s >
</file>

<file path=ppt/theme/theme1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S e r e n e " > < a : t h e m e E l e m e n t s > < a : c l r S c h e m e   n a m e = " S e r e n e " > < a : d k 1 > < a : s r g b C l r   v a l = " 0 0 0 0 0 0 " / > < / a : d k 1 > < a : l t 1 > < a : s r g b C l r   v a l = " f f f f f f " / > < / a : l t 1 > < a : d k 2 > < a : s r g b C l r   v a l = " 2 2 4 4 6 a " / > < / a : d k 2 > < a : l t 2 > < a : s r g b C l r   v a l = " f f f 8 e b " / > < / a : l t 2 > < a : a c c e n t 1 > < a : s r g b C l r   v a l = " d f a 6 5 1 " / > < / a : a c c e n t 1 > < a : a c c e n t 2 > < a : s r g b C l r   v a l = " 5 b 5 9 9 6 " / > < / a : a c c e n t 2 > < a : a c c e n t 3 > < a : s r g b C l r   v a l = " 4 f b 2 9 f " / > < / a : a c c e n t 3 > < a : a c c e n t 4 > < a : s r g b C l r   v a l = " 9 1 6 3 7 5 " / > < / a : a c c e n t 4 > < a : a c c e n t 5 > < a : s r g b C l r   v a l = " 4 f 8 d 2 3 " / > < / a : a c c e n t 5 > < a : a c c e n t 6 > < a : s r g b C l r   v a l = " 6 4 8 1 a 5 " / > < / a : a c c e n t 6 > < a : h l i n k > < a : s r g b C l r   v a l = " c e 3 7 3 8 " / > < / a : h l i n k > < a : f o l H l i n k > < a : s r g b C l r   v a l = " a e 5 8 1 a " / > < / a : f o l H l i n k > < / a : c l r S c h e m e > < a : f o n t S c h e m e   n a m e = " S e r e n e " > < a : m a j o r F o n t > < a : l a t i n   t y p e f a c e = " R a l e w a y " / > < a : e a   t y p e f a c e = " " / > < a : c s   t y p e f a c e = " " / > < / a : m a j o r F o n t > < a : m i n o r F o n t > < a : l a t i n   t y p e f a c e = " D r o i d   S e r i f " / > < a : e a   t y p e f a c e = " " / > < a : c s   t y p e f a c e = " " / > < / a : m i n o r F o n t > < / a : f o n t S c h e m e > < a : f m t S c h e m e   n a m e = " S e r e n e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5 0 0 0 0 " / > < a : s a t M o d   v a l = " 3 0 0 0 0 0 " / > < / a : s c h e m e C l r > < / a : g s > < a : g s   p o s = " 3 1 0 0 0 " > < a : s c h e m e C l r   v a l = " p h C l r " > < a : t i n t   v a l = " 3 7 0 0 0 " / > < a : s a t M o d   v a l = " 3 0 0 0 0 0 " / > < / a : s c h e m e C l r > < / a : g s > < a : g s   p o s = " 1 0 0 0 0 0 " > < a : s c h e m e C l r   v a l = " p h C l r " > < a : t i n t   v a l = " 1 5 0 0 0 " / > < a : s a t M o d   v a l = " 3 5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s h a d e   v a l = " 5 1 0 0 0 " / > < a : s a t M o d   v a l = " 1 3 0 0 0 0 " / > < / a : s c h e m e C l r > < / a : g s > < a : g s   p o s = " 8 6 0 0 0 " > < a : s c h e m e C l r   v a l = " p h C l r " > < a : s h a d e   v a l = " 9 3 0 0 0 " / > < a : s a t M o d   v a l = " 1 3 0 0 0 0 " / > < / a : s c h e m e C l r > < / a : g s > < a : g s   p o s = " 1 0 0 0 0 0 " > < a : s c h e m e C l r   v a l = " p h C l r " > < a : s h a d e   v a l = " 9 4 0 0 0 " / > < a : s a t M o d   v a l = " 1 3 5 0 0 0 " / > < / a : s c h e m e C l r > < / a : g s > < / a : g s L s t > < a : l i n   a n g = " 1 6 2 0 0 0 0 0 "   s c a l e d = " 0 " / > < / a : g r a d F i l l > < / a : f i l l S t y l e L s t > < a : l n S t y l e L s t > < a : l n   c a p = " f l a t "   w = " 3 8 1 0 0 " > < a : s o l i d F i l l > < a : s c h e m e C l r   v a l = " p h C l r " / > < / a : s o l i d F i l l > < a : p r s t D a s h   v a l = " s o l i d " / > < a : r o u n d / > < / a : l n > < a : l n   c a p = " f l a t "   w = " 1 9 0 5 0 " > < a : s o l i d F i l l > < a : s c h e m e C l r   v a l = " p h C l r " / > < / a : s o l i d F i l l > < a : p r s t D a s h   v a l = " s o l i d " / > < / a : l n > < a : l n   c a p = " f l a t "   w = " 2 5 4 0 0 " > < a : s o l i d F i l l > < a : s c h e m e C l r   v a l = " p h C l r " / > < / a : s o l i d F i l l > < a : p r s t D a s h   v a l = " s o l i d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b l i p F i l l   d p i = " 0 "   r o t W i t h S h a p e = " 1 " > < a : b l i p   r : e m b e d = " r I d 1 " > < a : d u o t o n e > < a : s c h e m e C l r   v a l = " p h C l r " > < a : s h a d e   v a l = " 1 0 0 0 0 " / > < a : s a t M o d   v a l = " 4 0 0 0 0 0 " / > < / a : s c h e m e C l r > < a : s c h e m e C l r   v a l = " p h C l r " > < a : t i n t   v a l = " 9 0 0 0 0 " / > < a : s a t M o d   v a l = " 2 0 0 0 0 0 " / > < / a : s c h e m e C l r > < / a : d u o t o n e > < / a : b l i p > < a : t i l e   a l g n = " t l "   s x = " 1 0 0 0 0 0 "   s y = " 1 0 0 0 0 0 "   t x = " 0 "   t y = " 0 " / > < / a : b l i p F i l l > < a : g r a d F i l l   r o t W i t h S h a p e = " 1 " > < a : g s L s t > < a : g s   p o s = " 0 " > < a : s c h e m e C l r   v a l = " p h C l r " > < a : t i n t   v a l = " 8 0 0 0 0 " / > < a : s a t M o d   v a l = " 3 0 0 0 0 0 " / > < / a : s c h e m e C l r > < / a : g s > < a : g s   p o s = " 1 0 0 0 0 0 " > < a : s c h e m e C l r   v a l = " p h C l r " > < a : s h a d e   v a l = " 7 5 0 0 0 " / > < a : s a t M o d   v a l = " 2 0 0 0 0 0 " / > < / a : s c h e m e C l r > < / a : g s > < / a : g s L s t > < a : p a t h   p a t h = " c i r c l e " > < a : f i l l T o R e c t   b = " 5 0 0 0 0 "   l = " 5 0 0 0 0 "   r = " 5 0 0 0 0 "   t = " 5 0 0 0 0 " / > < / a : p a t h > < / a : g r a d F i l l > < / a : b g F i l l S t y l e L s t > < / a : f m t S c h e m e > < / a : t h e m e E l e m e n t s > < a : o b j e c t D e f a u l t s > < a : s p D e f > < a : s p P r / > < a : b o d y P r   a n c h o r = " c t r "   r t l C o l = " 0 "   v e r t = " h o r z " / > < a : l s t S t y l e > < a : l v l 1 p P r   a l g n = " c t r "   l v l = " 0 " / > < / a : l s t S t y l e > < a : s t y l e > < a : l n R e f   i d x = " 1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n o n e " / > < / a : s t y l e > < / a : s p D e f > < / a : o b j e c t D e f a u l t s > < a : e x t r a C l r S c h e m e L s t / > < / a : t h e m e >
</file>

<file path=ppt/theme/theme2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S e r e n e " > < a : t h e m e E l e m e n t s > < a : c l r S c h e m e   n a m e = " S e r e n e " > < a : d k 1 > < a : s r g b C l r   v a l = " 0 0 0 0 0 0 " / > < / a : d k 1 > < a : l t 1 > < a : s r g b C l r   v a l = " f f f f f f " / > < / a : l t 1 > < a : d k 2 > < a : s r g b C l r   v a l = " 2 2 4 4 6 a " / > < / a : d k 2 > < a : l t 2 > < a : s r g b C l r   v a l = " f f f 8 e b " / > < / a : l t 2 > < a : a c c e n t 1 > < a : s r g b C l r   v a l = " d f a 6 5 1 " / > < / a : a c c e n t 1 > < a : a c c e n t 2 > < a : s r g b C l r   v a l = " 5 b 5 9 9 6 " / > < / a : a c c e n t 2 > < a : a c c e n t 3 > < a : s r g b C l r   v a l = " 4 f b 2 9 f " / > < / a : a c c e n t 3 > < a : a c c e n t 4 > < a : s r g b C l r   v a l = " 9 1 6 3 7 5 " / > < / a : a c c e n t 4 > < a : a c c e n t 5 > < a : s r g b C l r   v a l = " 4 f 8 d 2 3 " / > < / a : a c c e n t 5 > < a : a c c e n t 6 > < a : s r g b C l r   v a l = " 6 4 8 1 a 5 " / > < / a : a c c e n t 6 > < a : h l i n k > < a : s r g b C l r   v a l = " c e 3 7 3 8 " / > < / a : h l i n k > < a : f o l H l i n k > < a : s r g b C l r   v a l = " a e 5 8 1 a " / > < / a : f o l H l i n k > < / a : c l r S c h e m e > < a : f o n t S c h e m e   n a m e = " S e r e n e " > < a : m a j o r F o n t > < a : l a t i n   t y p e f a c e = " R a l e w a y " / > < a : e a   t y p e f a c e = " " / > < a : c s   t y p e f a c e = " " / > < / a : m a j o r F o n t > < a : m i n o r F o n t > < a : l a t i n   t y p e f a c e = " D r o i d   S e r i f " / > < a : e a   t y p e f a c e = " " / > < a : c s   t y p e f a c e = " " / > < / a : m i n o r F o n t > < / a : f o n t S c h e m e > < a : f m t S c h e m e   n a m e = " S e r e n e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5 0 0 0 0 " / > < a : s a t M o d   v a l = " 3 0 0 0 0 0 " / > < / a : s c h e m e C l r > < / a : g s > < a : g s   p o s = " 3 1 0 0 0 " > < a : s c h e m e C l r   v a l = " p h C l r " > < a : t i n t   v a l = " 3 7 0 0 0 " / > < a : s a t M o d   v a l = " 3 0 0 0 0 0 " / > < / a : s c h e m e C l r > < / a : g s > < a : g s   p o s = " 1 0 0 0 0 0 " > < a : s c h e m e C l r   v a l = " p h C l r " > < a : t i n t   v a l = " 1 5 0 0 0 " / > < a : s a t M o d   v a l = " 3 5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s h a d e   v a l = " 5 1 0 0 0 " / > < a : s a t M o d   v a l = " 1 3 0 0 0 0 " / > < / a : s c h e m e C l r > < / a : g s > < a : g s   p o s = " 8 6 0 0 0 " > < a : s c h e m e C l r   v a l = " p h C l r " > < a : s h a d e   v a l = " 9 3 0 0 0 " / > < a : s a t M o d   v a l = " 1 3 0 0 0 0 " / > < / a : s c h e m e C l r > < / a : g s > < a : g s   p o s = " 1 0 0 0 0 0 " > < a : s c h e m e C l r   v a l = " p h C l r " > < a : s h a d e   v a l = " 9 4 0 0 0 " / > < a : s a t M o d   v a l = " 1 3 5 0 0 0 " / > < / a : s c h e m e C l r > < / a : g s > < / a : g s L s t > < a : l i n   a n g = " 1 6 2 0 0 0 0 0 "   s c a l e d = " 0 " / > < / a : g r a d F i l l > < / a : f i l l S t y l e L s t > < a : l n S t y l e L s t > < a : l n   c a p = " f l a t "   w = " 3 8 1 0 0 " > < a : s o l i d F i l l > < a : s c h e m e C l r   v a l = " p h C l r " / > < / a : s o l i d F i l l > < a : p r s t D a s h   v a l = " s o l i d " / > < a : r o u n d / > < / a : l n > < a : l n   c a p = " f l a t "   w = " 1 9 0 5 0 " > < a : s o l i d F i l l > < a : s c h e m e C l r   v a l = " p h C l r " / > < / a : s o l i d F i l l > < a : p r s t D a s h   v a l = " s o l i d " / > < / a : l n > < a : l n   c a p = " f l a t "   w = " 2 5 4 0 0 " > < a : s o l i d F i l l > < a : s c h e m e C l r   v a l = " p h C l r " / > < / a : s o l i d F i l l > < a : p r s t D a s h   v a l = " s o l i d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b l i p F i l l   d p i = " 0 "   r o t W i t h S h a p e = " 1 " > < a : b l i p   r : e m b e d = " r I d 1 " > < a : d u o t o n e > < a : s c h e m e C l r   v a l = " p h C l r " > < a : s h a d e   v a l = " 1 0 0 0 0 " / > < a : s a t M o d   v a l = " 4 0 0 0 0 0 " / > < / a : s c h e m e C l r > < a : s c h e m e C l r   v a l = " p h C l r " > < a : t i n t   v a l = " 9 0 0 0 0 " / > < a : s a t M o d   v a l = " 2 0 0 0 0 0 " / > < / a : s c h e m e C l r > < / a : d u o t o n e > < / a : b l i p > < a : t i l e   a l g n = " t l "   s x = " 1 0 0 0 0 0 "   s y = " 1 0 0 0 0 0 "   t x = " 0 "   t y = " 0 " / > < / a : b l i p F i l l > < a : g r a d F i l l   r o t W i t h S h a p e = " 1 " > < a : g s L s t > < a : g s   p o s = " 0 " > < a : s c h e m e C l r   v a l = " p h C l r " > < a : t i n t   v a l = " 8 0 0 0 0 " / > < a : s a t M o d   v a l = " 3 0 0 0 0 0 " / > < / a : s c h e m e C l r > < / a : g s > < a : g s   p o s = " 1 0 0 0 0 0 " > < a : s c h e m e C l r   v a l = " p h C l r " > < a : s h a d e   v a l = " 7 5 0 0 0 " / > < a : s a t M o d   v a l = " 2 0 0 0 0 0 " / > < / a : s c h e m e C l r > < / a : g s > < / a : g s L s t > < a : p a t h   p a t h = " c i r c l e " > < a : f i l l T o R e c t   b = " 5 0 0 0 0 "   l = " 5 0 0 0 0 "   r = " 5 0 0 0 0 "   t = " 5 0 0 0 0 " / > < / a : p a t h > < / a : g r a d F i l l > < / a : b g F i l l S t y l e L s t > < / a : f m t S c h e m e > < / a : t h e m e E l e m e n t s > < a : o b j e c t D e f a u l t s > < a : s p D e f > < a : s p P r / > < a : b o d y P r   a n c h o r = " c t r "   r t l C o l = " 0 "   v e r t = " h o r z " / > < a : l s t S t y l e > < a : l v l 1 p P r   a l g n = " c t r "   l v l = " 0 " / > < / a : l s t S t y l e > < a : s t y l e > < a : l n R e f   i d x = " 1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n o n e " / > < / a : s t y l e > < / a : s p D e f > < / a : o b j e c t D e f a u l t s > < a : e x t r a C l r S c h e m e L s t / > < / a : t h e m e >
</file>

<file path=docProps/app.xml>�� < ? x m l   v e r s i o n = " 1 . 0 "   e n c o d i n g = " U T F - 1 6 " ? > < p r o p e r t i e s : P r o p e r t i e s   x m l n s : p r o p e r t i e s = " h t t p : / / s c h e m a s . o p e n x m l f o r m a t s . o r g / o f f i c e D o c u m e n t / 2 0 0 6 / e x t e n d e d - p r o p e r t i e s "   x m l n s : v t = " h t t p : / / s c h e m a s . o p e n x m l f o r m a t s . o r g / o f f i c e D o c u m e n t / 2 0 0 6 / d o c P r o p s V T y p e s " > < p r o p e r t i e s : A p p V e r s i o n > 3 . 0 0 0 0 < / p r o p e r t i e s : A p p V e r s i o n > < p r o p e r t i e s : S c a l e C r o p > f a l s e < / p r o p e r t i e s : S c a l e C r o p > < p r o p e r t i e s : C o m p a n y > C o m p a n y < / p r o p e r t i e s : C o m p a n y > < p r o p e r t i e s : L i n k s U p T o D a t e > f a l s e < / p r o p e r t i e s : L i n k s U p T o D a t e > < p r o p e r t i e s : H y p e r l i n k s C h a n g e d > f a l s e < / p r o p e r t i e s : H y p e r l i n k s C h a n g e d > < p r o p e r t i e s : P r e s e n t a t i o n F o r m a t > O n - S c r e e n   S h o w   ( 4 : 3 ) < / p r o p e r t i e s : P r e s e n t a t i o n F o r m a t > < p r o p e r t i e s : A p p l i c a t i o n > Z o h o   S h o w < / p r o p e r t i e s : A p p l i c a t i o n > < p r o p e r t i e s : S h a r e d D o c > f a l s e < / p r o p e r t i e s : S h a r e d D o c > < / p r o p e r t i e s : P r o p e r t i e s >
</file>

<file path=docProps/core.xml>�� < ? x m l   v e r s i o n = " 1 . 0 "   e n c o d i n g = " U T F - 1 6 " ? > < c p : c o r e P r o p e r t i e s   x m l n s : c p = " h t t p : / / s c h e m a s . o p e n x m l f o r m a t s . o r g / p a c k a g e / 2 0 0 6 / m e t a d a t a / c o r e - p r o p e r t i e s "   x m l n s : d c = " h t t p : / / p u r l . o r g / d c / e l e m e n t s / 1 . 1 / "   x m l n s : d c m i t y p e = " h t t p : / / p u r l . o r g / d c / d c m i t y p e / "   x m l n s : d c t e r m s = " h t t p : / / p u r l . o r g / d c / t e r m s / "   x m l n s : x s i = " h t t p : / / w w w . w 3 . o r g / 2 0 0 1 / X M L S c h e m a - i n s t a n c e " > < d c : t i t l e > S l i d e   1 < / d c : t i t l e > < c p : r e v i s i o n > 1 < / c p : r e v i s i o n > < d c : c r e a t o r / > < c p : l a s t M o d i f i e d B y / > < d c t e r m s : c r e a t e d   x m l n s : x s i = " h t t p : / / w w w . w 3 . o r g / 2 0 0 1 / X M L S c h e m a - i n s t a n c e "   x s i : t y p e = " d c t e r m s : W 3 C D T F " > 2 0 2 2 - 0 7 - 0 2 T 1 1 : 4 3 : 2 5 Z < / d c t e r m s : c r e a t e d > < d c t e r m s : m o d i f i e d   x m l n s : x s i = " h t t p : / / w w w . w 3 . o r g / 2 0 0 1 / X M L S c h e m a - i n s t a n c e "   x s i : t y p e = " d c t e r m s : W 3 C D T F " > 2 0 2 2 - 0 7 - 0 2 T 1 2 : 3 2 : 1 2 Z < / d c t e r m s : m o d i f i e d > < / c p : c o r e P r o p e r t i e s >
</file>